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7" r:id="rId2"/>
    <p:sldId id="272" r:id="rId3"/>
    <p:sldId id="274" r:id="rId4"/>
    <p:sldId id="273" r:id="rId5"/>
    <p:sldId id="275" r:id="rId6"/>
    <p:sldId id="276" r:id="rId7"/>
    <p:sldId id="258" r:id="rId8"/>
    <p:sldId id="261" r:id="rId9"/>
    <p:sldId id="277" r:id="rId10"/>
    <p:sldId id="278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11"/>
    <p:restoredTop sz="94610"/>
  </p:normalViewPr>
  <p:slideViewPr>
    <p:cSldViewPr snapToGrid="0" snapToObjects="1">
      <p:cViewPr varScale="1">
        <p:scale>
          <a:sx n="98" d="100"/>
          <a:sy n="98" d="100"/>
        </p:scale>
        <p:origin x="-54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47343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0330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047D846-6030-BFE8-6DC2-E318AAA33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xmlns="" id="{0708C742-CF52-AB0D-E72B-240277759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xmlns="" id="{23F50EE8-AD2A-FC91-EFB1-80D0B9740E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162F723-ACEC-527E-7E76-0B57FDCFF8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1778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E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475" y="0"/>
            <a:ext cx="4568751" cy="51411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" y="-240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endParaRPr lang="en-US" sz="1400" dirty="0"/>
          </a:p>
        </p:txBody>
      </p:sp>
      <p:sp>
        <p:nvSpPr>
          <p:cNvPr id="5" name="Text 1"/>
          <p:cNvSpPr txBox="1"/>
          <p:nvPr/>
        </p:nvSpPr>
        <p:spPr>
          <a:xfrm>
            <a:off x="145335" y="590199"/>
            <a:ext cx="4428140" cy="43935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500" b="1" dirty="0">
                <a:solidFill>
                  <a:srgbClr val="6B4D42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Роль сказок и новых технологий в нравственном развитии</a:t>
            </a: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8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Сказки помогают детям моделировать жизненные ситуации и формируют ценности. Совмещение традиционных методов 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технологиями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и ИИ развивает критическое мышление и эмоциональную осознанность младших школьников.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AppData\Local\Temp\Rar$DIa0.162\IMG_20260305_103134_08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0"/>
            <a:ext cx="9145474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45334" y="351226"/>
            <a:ext cx="8774607" cy="48687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«Мостик в сказку» 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«Какой сказочный герой ближе всего моему 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педагогическому стилю и почему?»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2A2D7E-25E6-B732-B42C-B19A1FFB03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6E4092F-C21E-13C5-27BC-4517FA94E6A8}"/>
              </a:ext>
            </a:extLst>
          </p:cNvPr>
          <p:cNvSpPr txBox="1"/>
          <p:nvPr/>
        </p:nvSpPr>
        <p:spPr>
          <a:xfrm>
            <a:off x="1834856" y="69670"/>
            <a:ext cx="52562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«Мостик в сказку» 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0FF8BC9-9D47-3FCE-13D5-0A5207CA88B5}"/>
              </a:ext>
            </a:extLst>
          </p:cNvPr>
          <p:cNvSpPr txBox="1"/>
          <p:nvPr/>
        </p:nvSpPr>
        <p:spPr>
          <a:xfrm>
            <a:off x="835678" y="687974"/>
            <a:ext cx="743025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«Какой сказочный герой ближе всего моему 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педагогическому стилю и почему?»</a:t>
            </a:r>
          </a:p>
        </p:txBody>
      </p:sp>
    </p:spTree>
    <p:extLst>
      <p:ext uri="{BB962C8B-B14F-4D97-AF65-F5344CB8AC3E}">
        <p14:creationId xmlns:p14="http://schemas.microsoft.com/office/powerpoint/2010/main" xmlns="" val="3523389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475" y="0"/>
            <a:ext cx="4568751" cy="51411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" y="-240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endParaRPr lang="en-US" sz="1400" dirty="0"/>
          </a:p>
        </p:txBody>
      </p:sp>
      <p:sp>
        <p:nvSpPr>
          <p:cNvPr id="5" name="Text 1"/>
          <p:cNvSpPr txBox="1"/>
          <p:nvPr/>
        </p:nvSpPr>
        <p:spPr>
          <a:xfrm>
            <a:off x="145335" y="590199"/>
            <a:ext cx="4428140" cy="43935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500" b="1" dirty="0">
                <a:solidFill>
                  <a:srgbClr val="6B4D42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Роль сказок и новых технологий в нравственном развитии</a:t>
            </a: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8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Сказки помогают детям моделировать жизненные ситуации и формируют ценности. Совмещение традиционных методов 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технологиями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и ИИ развивает критическое мышление и эмоциональную осознанность младших школьников.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AppData\Local\Temp\Rar$DIa0.057\GigaChat(36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5" y="0"/>
            <a:ext cx="9142525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475" y="0"/>
            <a:ext cx="4568751" cy="51411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" y="-240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endParaRPr lang="en-US" sz="1400" dirty="0"/>
          </a:p>
        </p:txBody>
      </p:sp>
      <p:sp>
        <p:nvSpPr>
          <p:cNvPr id="5" name="Text 1"/>
          <p:cNvSpPr txBox="1"/>
          <p:nvPr/>
        </p:nvSpPr>
        <p:spPr>
          <a:xfrm>
            <a:off x="145335" y="590199"/>
            <a:ext cx="4428140" cy="43935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500" b="1" dirty="0">
                <a:solidFill>
                  <a:srgbClr val="6B4D42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Роль сказок и новых технологий в нравственном развитии</a:t>
            </a: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8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Сказки помогают детям моделировать жизненные ситуации и формируют ценности. Совмещение традиционных методов 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технологиями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и ИИ развивает критическое мышление и эмоциональную осознанность младших школьников.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user\AppData\Local\Temp\Rar$DIa0.875\IMG_20260305_115008_331_edit_302734558373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5" y="0"/>
            <a:ext cx="9140751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475" y="0"/>
            <a:ext cx="4568751" cy="51411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" y="-240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endParaRPr lang="en-US" sz="1400" dirty="0"/>
          </a:p>
        </p:txBody>
      </p:sp>
      <p:sp>
        <p:nvSpPr>
          <p:cNvPr id="5" name="Text 1"/>
          <p:cNvSpPr txBox="1"/>
          <p:nvPr/>
        </p:nvSpPr>
        <p:spPr>
          <a:xfrm>
            <a:off x="145335" y="590199"/>
            <a:ext cx="4428140" cy="43935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500" b="1" dirty="0">
                <a:solidFill>
                  <a:srgbClr val="6B4D42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Роль сказок и новых технологий в нравственном развитии</a:t>
            </a: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8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Сказки помогают детям моделировать жизненные ситуации и формируют ценности. Совмещение традиционных методов 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технологиями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и ИИ развивает критическое мышление и эмоциональную осознанность младших школьников.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user\AppData\Local\Temp\Rar$DIa0.767\IMG_20260305_115258_707_edit_291179744388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5" y="0"/>
            <a:ext cx="9140751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475" y="0"/>
            <a:ext cx="4568751" cy="51411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" y="-240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endParaRPr lang="en-US" sz="1400" dirty="0"/>
          </a:p>
        </p:txBody>
      </p:sp>
      <p:sp>
        <p:nvSpPr>
          <p:cNvPr id="5" name="Text 1"/>
          <p:cNvSpPr txBox="1"/>
          <p:nvPr/>
        </p:nvSpPr>
        <p:spPr>
          <a:xfrm>
            <a:off x="145335" y="590199"/>
            <a:ext cx="4428140" cy="439358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500" b="1" dirty="0">
                <a:solidFill>
                  <a:srgbClr val="6B4D42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Роль сказок и новых технологий в нравственном развитии</a:t>
            </a: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8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Сказки помогают детям моделировать жизненные ситуации и формируют ценности. Совмещение традиционных методов с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технологиями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и ИИ развивает критическое мышление и эмоциональную осознанность младших школьников.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G:\Воспитать человека 2  мар\Мастер класс\Приложение\IMG_20260305_121821_4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2225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475" y="0"/>
            <a:ext cx="4568751" cy="51411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" y="-240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endParaRPr lang="en-US" sz="1400" dirty="0"/>
          </a:p>
        </p:txBody>
      </p:sp>
      <p:sp>
        <p:nvSpPr>
          <p:cNvPr id="5" name="Text 1"/>
          <p:cNvSpPr txBox="1"/>
          <p:nvPr/>
        </p:nvSpPr>
        <p:spPr>
          <a:xfrm>
            <a:off x="1475" y="590199"/>
            <a:ext cx="4572000" cy="45533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500" b="1" dirty="0">
                <a:solidFill>
                  <a:srgbClr val="6B4D42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Роль сказок и </a:t>
            </a:r>
            <a:r>
              <a:rPr lang="ru-RU" sz="2500" b="1" dirty="0">
                <a:solidFill>
                  <a:srgbClr val="6B4D42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современных</a:t>
            </a:r>
            <a:r>
              <a:rPr lang="en-US" sz="2500" b="1" dirty="0">
                <a:solidFill>
                  <a:srgbClr val="6B4D42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технологий в нравственном развитии</a:t>
            </a: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8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Кейс‑технология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(метод 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case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инрактивный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метод обучения, 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основанный на анализе конкретных 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проблемных ситуаций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(кейсов).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 того 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 получать готовые 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знания, дети самостоятельно ищут 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решения, опираясь на логику, опыт 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 обсуждение с одноклассниками.</a:t>
            </a:r>
          </a:p>
          <a:p>
            <a:pPr algn="ctr"/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E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25" y="380203"/>
            <a:ext cx="4383300" cy="4340494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4764675" y="2373807"/>
            <a:ext cx="3940200" cy="46022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15000"/>
              </a:lnSpc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«Нравственный компас» визуализирует мотивы и последствия действий героев, помогая учащимся глубже понять моральные аспекты сказок и развить личные нравственные </a:t>
            </a:r>
            <a:r>
              <a:rPr lang="en-US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ориентиры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.</a:t>
            </a:r>
            <a:endParaRPr lang="en-US" sz="1100" dirty="0"/>
          </a:p>
        </p:txBody>
      </p:sp>
      <p:sp>
        <p:nvSpPr>
          <p:cNvPr id="8" name="Text 1"/>
          <p:cNvSpPr txBox="1"/>
          <p:nvPr/>
        </p:nvSpPr>
        <p:spPr>
          <a:xfrm>
            <a:off x="4078926" y="750898"/>
            <a:ext cx="4947449" cy="11566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2500" b="1" dirty="0">
                <a:solidFill>
                  <a:srgbClr val="6B4D42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Приём «Нравственный компас»: концепция и задачи</a:t>
            </a: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500" dirty="0"/>
          </a:p>
        </p:txBody>
      </p:sp>
      <p:sp>
        <p:nvSpPr>
          <p:cNvPr id="9" name="Text 2"/>
          <p:cNvSpPr txBox="1"/>
          <p:nvPr/>
        </p:nvSpPr>
        <p:spPr>
          <a:xfrm>
            <a:off x="4764675" y="3692150"/>
            <a:ext cx="3940200" cy="872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Метод способствует практическому анализу ситуаций, стимулирует обсуждение и осмысление выбора персонажей, что формирует у детей навыки рефлексии и оценки последствий поступков.
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3"/>
          <p:cNvSpPr txBox="1"/>
          <p:nvPr/>
        </p:nvSpPr>
        <p:spPr>
          <a:xfrm>
            <a:off x="-90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E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511559" y="54500"/>
            <a:ext cx="6748319" cy="51410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«Нравственный  компас»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Визуализация поступков героя на оси координат для обсуждения. </a:t>
            </a:r>
          </a:p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1.Выбираем эпизод и поступок героя. 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Колобок убегает от бабушки и дедушки, хвастается перед зверями.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2.Наносим точку </a:t>
            </a:r>
            <a:r>
              <a:rPr lang="ru-RU" sz="1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(героя)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компас: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определяем позицию по                                                                                                        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вертикали / горизонтали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3.Обсуждаем: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герой так поступил? Что он чувствовал?»</a:t>
            </a:r>
          </a:p>
          <a:p>
            <a:pPr lvl="0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Смело / трусливо: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аргументируем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/ плохо: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аргументируем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«Можно ли было поступить иначе? Как?»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этот поступок повлиял на других?»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4.Вывод:  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Чему меня учит этот поступок? 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качества я хотел бы развить в себе? </a:t>
            </a:r>
          </a:p>
          <a:p>
            <a:pPr lvl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этот урок можно применить в жизни? 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вопрос к герою добавление ИИ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Колобок, почему лиса смогла тебя поймать, а другие звери — нет?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1"/>
          <p:cNvSpPr txBox="1"/>
          <p:nvPr/>
        </p:nvSpPr>
        <p:spPr>
          <a:xfrm>
            <a:off x="861030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CD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CB61F200-50B6-5747-4798-A015CEA7A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xmlns="" id="{ECA8BA54-1D3B-FC24-29D1-5E18DD83D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xmlns="" id="{623F6440-FF16-FD1F-9CF7-A114F99B428A}"/>
              </a:ext>
            </a:extLst>
          </p:cNvPr>
          <p:cNvSpPr txBox="1"/>
          <p:nvPr/>
        </p:nvSpPr>
        <p:spPr>
          <a:xfrm>
            <a:off x="485191" y="54500"/>
            <a:ext cx="8452917" cy="51410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Arial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Приём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«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Измени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характер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—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перепиши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финал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»</a:t>
            </a:r>
            <a:endParaRPr lang="en-US" sz="1200" dirty="0"/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 работы 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 героя и ключевой черты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 доминирующую черту персонажа, 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влияющую на сюжет </a:t>
            </a:r>
          </a:p>
          <a:p>
            <a:pPr lvl="1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Обсудите: 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 эта черта толкает героя на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поступки? К чему это приводит?»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Модификация черты характера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Предложите два вектора изменений: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Добавить положительную черту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1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Убрать/снизить отрицательную черту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Прогнозирование сюжета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-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 изменится поведение героя, если у него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появится эта черта?»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«Какие новые поступки он совершит?»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«Как это повлияет на других персонажей?»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xmlns="" id="{2103B85A-20C0-D148-981B-DE199B051050}"/>
              </a:ext>
            </a:extLst>
          </p:cNvPr>
          <p:cNvSpPr txBox="1"/>
          <p:nvPr/>
        </p:nvSpPr>
        <p:spPr>
          <a:xfrm>
            <a:off x="861030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493259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161</Words>
  <Application>Microsoft Office PowerPoint</Application>
  <PresentationFormat>Экран (16:9)</PresentationFormat>
  <Paragraphs>72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14</cp:revision>
  <dcterms:created xsi:type="dcterms:W3CDTF">2026-02-28T12:06:33Z</dcterms:created>
  <dcterms:modified xsi:type="dcterms:W3CDTF">2026-05-11T23:49:39Z</dcterms:modified>
</cp:coreProperties>
</file>