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3" r:id="rId2"/>
    <p:sldId id="326" r:id="rId3"/>
    <p:sldId id="331" r:id="rId4"/>
    <p:sldId id="327" r:id="rId5"/>
    <p:sldId id="328" r:id="rId6"/>
    <p:sldId id="329" r:id="rId7"/>
    <p:sldId id="353" r:id="rId8"/>
    <p:sldId id="330" r:id="rId9"/>
    <p:sldId id="339" r:id="rId10"/>
    <p:sldId id="340" r:id="rId11"/>
    <p:sldId id="341" r:id="rId12"/>
    <p:sldId id="342" r:id="rId13"/>
    <p:sldId id="343" r:id="rId14"/>
    <p:sldId id="336" r:id="rId15"/>
    <p:sldId id="347" r:id="rId16"/>
    <p:sldId id="350" r:id="rId17"/>
    <p:sldId id="354" r:id="rId18"/>
    <p:sldId id="344" r:id="rId19"/>
    <p:sldId id="345" r:id="rId20"/>
    <p:sldId id="346" r:id="rId21"/>
    <p:sldId id="349" r:id="rId22"/>
    <p:sldId id="351" r:id="rId23"/>
    <p:sldId id="348" r:id="rId24"/>
    <p:sldId id="352" r:id="rId25"/>
    <p:sldId id="32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9F9FE-59F7-4D4E-909A-E14B5D23DC39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F731D-42F9-40B5-B52F-4AA0D0DBA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94162-44C0-4517-B802-B3D34290596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276265" y="299383"/>
            <a:ext cx="8640960" cy="6279248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2" descr="http://img-fotki.yandex.ru/get/5640/139440740.61/0_98d00_5eccc1a2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38" t="8057" r="23708" b="33291"/>
          <a:stretch/>
        </p:blipFill>
        <p:spPr bwMode="auto">
          <a:xfrm>
            <a:off x="421737" y="4760343"/>
            <a:ext cx="1382923" cy="181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640/139440740.61/0_98d00_5eccc1a2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95" t="71467" r="33753" b="-1207"/>
          <a:stretch/>
        </p:blipFill>
        <p:spPr bwMode="auto">
          <a:xfrm>
            <a:off x="459621" y="5877272"/>
            <a:ext cx="1402588" cy="55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-fotki.yandex.ru/get/58191/28257045.8c7/0_80683_2c4a1401_XL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12" t="203" r="4328" b="268"/>
          <a:stretch/>
        </p:blipFill>
        <p:spPr bwMode="auto">
          <a:xfrm rot="16200000">
            <a:off x="3674152" y="-3086768"/>
            <a:ext cx="1856922" cy="86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76265" y="299383"/>
            <a:ext cx="8640960" cy="6279248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76265" y="299383"/>
            <a:ext cx="8640960" cy="6279248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http://img-fotki.yandex.ru/get/58191/28257045.8c7/0_80683_2c4a1401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12" t="203" r="4328" b="268"/>
          <a:stretch/>
        </p:blipFill>
        <p:spPr bwMode="auto">
          <a:xfrm rot="16200000">
            <a:off x="3674152" y="-3086768"/>
            <a:ext cx="1856922" cy="86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-fotki.yandex.ru/get/5640/139440740.61/0_98d00_5eccc1a2_XL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38" t="8057" r="23708" b="33291"/>
          <a:stretch/>
        </p:blipFill>
        <p:spPr bwMode="auto">
          <a:xfrm>
            <a:off x="421737" y="4760343"/>
            <a:ext cx="1382923" cy="181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76265" y="299383"/>
            <a:ext cx="8640960" cy="6279248"/>
          </a:xfrm>
          <a:prstGeom prst="rect">
            <a:avLst/>
          </a:prstGeom>
          <a:solidFill>
            <a:schemeClr val="bg1">
              <a:alpha val="8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http://img-fotki.yandex.ru/get/5640/139440740.61/0_98d00_5eccc1a2_XL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" t="6118" r="63261" b="40185"/>
          <a:stretch/>
        </p:blipFill>
        <p:spPr bwMode="auto">
          <a:xfrm>
            <a:off x="7524328" y="327983"/>
            <a:ext cx="1247714" cy="122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13000">
              <a:srgbClr val="FFA800"/>
            </a:gs>
            <a:gs pos="28000">
              <a:schemeClr val="accent3">
                <a:lumMod val="50000"/>
              </a:schemeClr>
            </a:gs>
            <a:gs pos="42999">
              <a:srgbClr val="FFA800"/>
            </a:gs>
            <a:gs pos="58000">
              <a:schemeClr val="accent3">
                <a:lumMod val="50000"/>
              </a:schemeClr>
            </a:gs>
            <a:gs pos="72000">
              <a:srgbClr val="FFA800"/>
            </a:gs>
            <a:gs pos="87000">
              <a:schemeClr val="accent3">
                <a:lumMod val="50000"/>
              </a:schemeClr>
            </a:gs>
            <a:gs pos="100000">
              <a:srgbClr val="FFA8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7842" y="10007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3000">
                <a:srgbClr val="FFC000"/>
              </a:gs>
              <a:gs pos="28000">
                <a:schemeClr val="accent3">
                  <a:lumMod val="50000"/>
                </a:schemeClr>
              </a:gs>
              <a:gs pos="42999">
                <a:srgbClr val="FFC000"/>
              </a:gs>
              <a:gs pos="58000">
                <a:schemeClr val="accent3">
                  <a:lumMod val="50000"/>
                </a:schemeClr>
              </a:gs>
              <a:gs pos="72000">
                <a:srgbClr val="FFA800"/>
              </a:gs>
              <a:gs pos="87000">
                <a:schemeClr val="accent3">
                  <a:lumMod val="50000"/>
                </a:schemeClr>
              </a:gs>
              <a:gs pos="100000">
                <a:srgbClr val="FFC000"/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8113" y="6667577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B050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solidFill>
                  <a:srgbClr val="00B050"/>
                </a:solidFill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endParaRPr lang="ru-RU" sz="1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MSHkurakov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216024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«СЛУЖИТЬ РОССИИ СУЖДЕНО ТЕБЕ И МНЕ»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628800"/>
            <a:ext cx="6336704" cy="60047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 МУЖЕСТВА</a:t>
            </a:r>
            <a:endParaRPr lang="ru-RU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95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Дом в </a:t>
            </a:r>
            <a:r>
              <a:rPr lang="ru-RU" sz="4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с.Воронок</a:t>
            </a:r>
            <a:r>
              <a:rPr lang="ru-RU" sz="4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, в котором родился М.Е. </a:t>
            </a:r>
            <a:r>
              <a:rPr lang="ru-RU" sz="40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Шкураков</a:t>
            </a: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220" name="Picture 4" descr="сканирование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678007"/>
            <a:ext cx="8207375" cy="453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1571612"/>
            <a:ext cx="3543296" cy="4554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       </a:t>
            </a:r>
            <a:r>
              <a:rPr lang="ru-RU" b="1" dirty="0" err="1" smtClean="0">
                <a:latin typeface="+mj-lt"/>
              </a:rPr>
              <a:t>Лудза</a:t>
            </a:r>
            <a:r>
              <a:rPr lang="ru-RU" b="1" dirty="0" smtClean="0">
                <a:latin typeface="+mj-lt"/>
              </a:rPr>
              <a:t>  (Латвия)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/>
            </a:r>
            <a:br>
              <a:rPr lang="ru-RU" b="1" dirty="0" smtClean="0">
                <a:latin typeface="+mj-lt"/>
              </a:rPr>
            </a:br>
            <a:r>
              <a:rPr lang="ru-RU" b="1" dirty="0" smtClean="0">
                <a:latin typeface="+mj-lt"/>
              </a:rPr>
              <a:t>Братская могила в городском парке, где покоится</a:t>
            </a:r>
            <a:br>
              <a:rPr lang="ru-RU" b="1" dirty="0" smtClean="0">
                <a:latin typeface="+mj-lt"/>
              </a:rPr>
            </a:br>
            <a:r>
              <a:rPr lang="ru-RU" b="1" dirty="0" smtClean="0">
                <a:latin typeface="+mj-lt"/>
              </a:rPr>
              <a:t>прах  Героя Советского Союза</a:t>
            </a:r>
            <a:br>
              <a:rPr lang="ru-RU" b="1" dirty="0" smtClean="0">
                <a:latin typeface="+mj-lt"/>
              </a:rPr>
            </a:br>
            <a:r>
              <a:rPr lang="ru-RU" b="1" dirty="0" err="1" smtClean="0">
                <a:latin typeface="+mj-lt"/>
              </a:rPr>
              <a:t>Шкуракова</a:t>
            </a:r>
            <a:r>
              <a:rPr lang="ru-RU" b="1" dirty="0" smtClean="0">
                <a:latin typeface="+mj-lt"/>
              </a:rPr>
              <a:t> Михаила </a:t>
            </a:r>
            <a:r>
              <a:rPr lang="ru-RU" b="1" dirty="0" err="1" smtClean="0">
                <a:latin typeface="+mj-lt"/>
              </a:rPr>
              <a:t>Ермиловича</a:t>
            </a:r>
            <a:endParaRPr lang="ru-RU" b="1" dirty="0" smtClean="0">
              <a:latin typeface="+mj-lt"/>
            </a:endParaRPr>
          </a:p>
        </p:txBody>
      </p:sp>
      <p:pic>
        <p:nvPicPr>
          <p:cNvPr id="5" name="Содержимое 4" descr="Лудза. Памятник в городском парке, где покоится прах девяти Героев Советского Союза (скульптор Я. Зариньш, архитектор В. Айзупиете)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32656"/>
            <a:ext cx="5006930" cy="588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С.Воронок, улица имени </a:t>
            </a:r>
            <a:r>
              <a:rPr lang="ru-RU" sz="3600" b="1" dirty="0" err="1" smtClean="0"/>
              <a:t>Шкуракова</a:t>
            </a:r>
            <a:endParaRPr lang="ru-RU" sz="36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57364"/>
            <a:ext cx="40386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857364"/>
            <a:ext cx="40386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  <a:r>
              <a:rPr lang="ru-RU" sz="3600" b="1" dirty="0" smtClean="0">
                <a:latin typeface="+mj-lt"/>
              </a:rPr>
              <a:t>Школьный парк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   «40 лет Победы»       располагается 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     на улице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   им.  </a:t>
            </a:r>
            <a:r>
              <a:rPr lang="ru-RU" sz="3600" b="1" dirty="0" err="1" smtClean="0">
                <a:latin typeface="+mj-lt"/>
              </a:rPr>
              <a:t>Шкуракова</a:t>
            </a:r>
            <a:endParaRPr lang="ru-RU" sz="3600" b="1" dirty="0">
              <a:latin typeface="+mj-lt"/>
            </a:endParaRPr>
          </a:p>
        </p:txBody>
      </p:sp>
      <p:pic>
        <p:nvPicPr>
          <p:cNvPr id="10" name="Picture 2" descr="F:\парк\фото парк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548680"/>
            <a:ext cx="4608512" cy="584642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2" descr="C:\Documents and Settings\Завуч\Local Settings\Temporary Internet Files\Content.Word\S83009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35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2060848"/>
            <a:ext cx="6768752" cy="309634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Видеоклип из кинофильма «Звезда»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 закаты алые…»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1988840"/>
            <a:ext cx="6984776" cy="302433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Вечный огонь 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МИНУТА МОЛЧАНИЯ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s00.infourok.ru/images/doc/252/256623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26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5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4575175" cy="6099175"/>
          </a:xfrm>
          <a:prstGeom prst="rect">
            <a:avLst/>
          </a:prstGeom>
          <a:noFill/>
          <a:ln w="476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64088" y="1700808"/>
            <a:ext cx="3096344" cy="45365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Котляров Пётр Ефимович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57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153808" cy="4241494"/>
          </a:xfrm>
          <a:prstGeom prst="rect">
            <a:avLst/>
          </a:prstGeom>
          <a:noFill/>
          <a:ln w="476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3968" y="1700808"/>
            <a:ext cx="4032448" cy="43204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Призван на 2-й Белорусский фронт, в противотанковые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войска.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…..Белоруссия, Польша, Восточная Пруссия ….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1945 год. В  Кенигсберге получил ранение.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4664"/>
            <a:ext cx="2376264" cy="227144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4" name="Picture 2" descr="http://art-assorty.ru/uploads/posts/2012-08/1346304793_ykervykr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852937"/>
            <a:ext cx="3096344" cy="3456384"/>
          </a:xfrm>
          <a:prstGeom prst="rect">
            <a:avLst/>
          </a:prstGeom>
          <a:noFill/>
        </p:spPr>
      </p:pic>
      <p:pic>
        <p:nvPicPr>
          <p:cNvPr id="3076" name="Picture 4" descr="https://im3-tub-ru.yandex.net/i?id=2b017a685bfeac92cd227d363173f515&amp;n=33&amp;h=215&amp;w=4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836712"/>
            <a:ext cx="4572000" cy="2448272"/>
          </a:xfrm>
          <a:prstGeom prst="rect">
            <a:avLst/>
          </a:prstGeom>
          <a:noFill/>
        </p:spPr>
      </p:pic>
      <p:pic>
        <p:nvPicPr>
          <p:cNvPr id="3080" name="Picture 8" descr="http://www.smucalica.com/evo-rss/index.php?q=aHR0cDovL3MwMTkucmFkaWthbC5ydS9pNjQyLzE1MDkvYjMvZTU1NDk0YTVmODU2LnBuZw%3D%3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356992"/>
            <a:ext cx="3744416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612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56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3888432" cy="2880320"/>
          </a:xfrm>
          <a:prstGeom prst="rect">
            <a:avLst/>
          </a:prstGeom>
          <a:noFill/>
          <a:ln w="47625">
            <a:solidFill>
              <a:srgbClr val="C00000"/>
            </a:solidFill>
          </a:ln>
        </p:spPr>
      </p:pic>
      <p:pic>
        <p:nvPicPr>
          <p:cNvPr id="3" name="Рисунок 2" descr="DSC0056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800"/>
            <a:ext cx="4016003" cy="3168352"/>
          </a:xfrm>
          <a:prstGeom prst="rect">
            <a:avLst/>
          </a:prstGeom>
          <a:noFill/>
          <a:ln w="444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3861048"/>
            <a:ext cx="3744416" cy="13681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в Воронке, швейная мастерская «Красный ударник»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5157192"/>
            <a:ext cx="4104456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1971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</a:t>
            </a:r>
            <a:endPara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-25316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268760"/>
            <a:ext cx="6480720" cy="3240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ПАМЯТИ ПОГИБШИМ ЗА РОДИНУ ПОСВЯЩАЕТСЯ….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988840"/>
            <a:ext cx="7200800" cy="316835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Вечная память погибшим в боях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Видеоклип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Витас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«Фронтовики»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57200" y="1600201"/>
            <a:ext cx="8229600" cy="3629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4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132856"/>
            <a:ext cx="7488832" cy="259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век, 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42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132856"/>
            <a:ext cx="6336704" cy="338437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Видеоклип «Военная подготовка в армии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 в наше время»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А.Гомон «Русский парень» 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endParaRPr lang="ru-RU" b="1" dirty="0">
              <a:ln/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06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sanorsclass.rusedu.net/gallery/5430/1361622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1312"/>
            <a:ext cx="8640960" cy="63271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3909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stihi.ru/pics/2012/08/21/66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840760" cy="44218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620688"/>
            <a:ext cx="6408712" cy="1296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1237 год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6408712" cy="1296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1380 год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www.stihi.ru/pics/2014/03/28/9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560840" cy="4166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orthphoto.net/photo/200906/42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920880" cy="4616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6408712" cy="1296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1812 год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boombob.ru/img/picture/Jun/19/2eb0222f448ae0f5647e6e378fc0cc99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16824" cy="4330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772816"/>
            <a:ext cx="7056784" cy="24482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1941-1945</a:t>
            </a:r>
            <a:endParaRPr lang="ru-RU" sz="8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opentextnn.ru/data/527.11_dobrovolt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48679"/>
            <a:ext cx="4176464" cy="5872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Шкураков</a:t>
            </a:r>
            <a:r>
              <a:rPr lang="ru-RU" b="1" dirty="0" smtClean="0"/>
              <a:t> Михаил </a:t>
            </a:r>
            <a:r>
              <a:rPr lang="ru-RU" b="1" dirty="0" err="1" smtClean="0"/>
              <a:t>Ермилович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(1901 – 19.07. 1944) 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+mj-lt"/>
              </a:rPr>
              <a:t>стрелок 1-й стрелковой роты </a:t>
            </a:r>
          </a:p>
          <a:p>
            <a:pPr>
              <a:buNone/>
            </a:pPr>
            <a:r>
              <a:rPr lang="ru-RU" sz="2400" b="1" dirty="0" smtClean="0">
                <a:latin typeface="+mj-lt"/>
              </a:rPr>
              <a:t>375 -го стрелкового полка</a:t>
            </a:r>
          </a:p>
          <a:p>
            <a:pPr>
              <a:buNone/>
            </a:pPr>
            <a:r>
              <a:rPr lang="ru-RU" sz="2400" b="1" dirty="0" smtClean="0">
                <a:latin typeface="+mj-lt"/>
              </a:rPr>
              <a:t>219 -</a:t>
            </a:r>
            <a:r>
              <a:rPr lang="ru-RU" sz="2400" b="1" dirty="0" err="1" smtClean="0">
                <a:latin typeface="+mj-lt"/>
              </a:rPr>
              <a:t>й</a:t>
            </a:r>
            <a:r>
              <a:rPr lang="ru-RU" sz="2400" b="1" dirty="0" smtClean="0">
                <a:latin typeface="+mj-lt"/>
              </a:rPr>
              <a:t> стрелковой дивизии </a:t>
            </a:r>
          </a:p>
          <a:p>
            <a:pPr>
              <a:buNone/>
            </a:pPr>
            <a:r>
              <a:rPr lang="ru-RU" sz="2400" b="1" dirty="0" smtClean="0">
                <a:latin typeface="+mj-lt"/>
              </a:rPr>
              <a:t>3 -</a:t>
            </a:r>
            <a:r>
              <a:rPr lang="ru-RU" sz="2400" b="1" dirty="0" err="1" smtClean="0">
                <a:latin typeface="+mj-lt"/>
              </a:rPr>
              <a:t>й</a:t>
            </a:r>
            <a:r>
              <a:rPr lang="ru-RU" sz="2400" b="1" dirty="0" smtClean="0">
                <a:latin typeface="+mj-lt"/>
              </a:rPr>
              <a:t> ударной армии </a:t>
            </a:r>
          </a:p>
          <a:p>
            <a:pPr>
              <a:buNone/>
            </a:pPr>
            <a:r>
              <a:rPr lang="ru-RU" sz="2400" b="1" dirty="0" smtClean="0">
                <a:latin typeface="+mj-lt"/>
              </a:rPr>
              <a:t>2 – го Прибалтийского фронта. </a:t>
            </a:r>
          </a:p>
          <a:p>
            <a:pPr>
              <a:buNone/>
            </a:pPr>
            <a:r>
              <a:rPr lang="ru-RU" sz="2400" b="1" dirty="0" smtClean="0">
                <a:latin typeface="+mj-lt"/>
              </a:rPr>
              <a:t>Родился в 1901 году в селе Воронок Стародубского района Брянской области в крестьянской семье.  Образование начальное. </a:t>
            </a:r>
            <a:endParaRPr lang="ru-RU" sz="2400" b="1" dirty="0">
              <a:latin typeface="+mj-lt"/>
            </a:endParaRPr>
          </a:p>
        </p:txBody>
      </p:sp>
      <p:pic>
        <p:nvPicPr>
          <p:cNvPr id="7" name="Содержимое 6" descr="MSHkurakov.jpg">
            <a:hlinkClick r:id="rId3"/>
          </p:cNvPr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571612"/>
            <a:ext cx="342902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</Template>
  <TotalTime>582</TotalTime>
  <Words>189</Words>
  <Application>Microsoft Office PowerPoint</Application>
  <PresentationFormat>Экран (4:3)</PresentationFormat>
  <Paragraphs>41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23</vt:lpstr>
      <vt:lpstr> «СЛУЖИТЬ РОССИИ СУЖДЕНО ТЕБЕ И МНЕ»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Шкураков Михаил Ермилович  (1901 – 19.07. 1944) </vt:lpstr>
      <vt:lpstr>Дом в с.Воронок, в котором родился М.Е. Шкураков</vt:lpstr>
      <vt:lpstr>Слайд 11</vt:lpstr>
      <vt:lpstr>С.Воронок, улица имени Шкуракова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Людмила</cp:lastModifiedBy>
  <cp:revision>56</cp:revision>
  <dcterms:created xsi:type="dcterms:W3CDTF">2014-02-14T19:33:09Z</dcterms:created>
  <dcterms:modified xsi:type="dcterms:W3CDTF">2018-11-06T18:23:14Z</dcterms:modified>
</cp:coreProperties>
</file>