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sldIdLst>
    <p:sldId id="256" r:id="rId2"/>
    <p:sldId id="259" r:id="rId3"/>
    <p:sldId id="262" r:id="rId4"/>
    <p:sldId id="257" r:id="rId5"/>
    <p:sldId id="258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14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77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33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8228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725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415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974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568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323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85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001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507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239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619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05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381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696947-9266-434A-8612-8C1F2C79E50F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C6DAD5B-1C75-4E70-B099-7757B377F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38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  <p:sldLayoutId id="2147483777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50E4F8-AFE2-4E83-9FF6-D6C93D2FDD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48171" y="717262"/>
            <a:ext cx="8689976" cy="2509213"/>
          </a:xfrm>
        </p:spPr>
        <p:txBody>
          <a:bodyPr>
            <a:normAutofit fontScale="90000"/>
          </a:bodyPr>
          <a:lstStyle/>
          <a:p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автономное дошкольное образовательное учреждение </a:t>
            </a:r>
            <a:br>
              <a:rPr lang="ru-RU" sz="16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«Детский сад комбинированного вида № 29 «Золушка» </a:t>
            </a:r>
            <a:br>
              <a:rPr lang="ru-RU" sz="16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 </a:t>
            </a:r>
            <a:r>
              <a:rPr lang="ru-RU" sz="1600" b="1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губкина</a:t>
            </a:r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белгородской области </a:t>
            </a:r>
            <a:br>
              <a:rPr lang="ru-RU" sz="28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28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28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i="1" dirty="0">
                <a:solidFill>
                  <a:schemeClr val="accent6">
                    <a:lumMod val="50000"/>
                  </a:schemeClr>
                </a:solidFill>
              </a:rPr>
              <a:t>Квест-игра </a:t>
            </a:r>
            <a:br>
              <a:rPr lang="ru-RU" sz="31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i="1" dirty="0">
                <a:solidFill>
                  <a:schemeClr val="accent6">
                    <a:lumMod val="50000"/>
                  </a:schemeClr>
                </a:solidFill>
              </a:rPr>
              <a:t>«Путешествие по родному краю»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31762D2-CCE4-48CC-9CC3-33D104BFFF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32041"/>
            <a:ext cx="9144000" cy="1129003"/>
          </a:xfrm>
        </p:spPr>
        <p:txBody>
          <a:bodyPr>
            <a:noAutofit/>
          </a:bodyPr>
          <a:lstStyle/>
          <a:p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</a:rPr>
              <a:t>Подготовили: </a:t>
            </a:r>
          </a:p>
          <a:p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</a:rPr>
              <a:t>Учитель-логопед Сорокина Л.Н.,</a:t>
            </a:r>
          </a:p>
          <a:p>
            <a:r>
              <a:rPr lang="ru-RU" sz="1600" b="1" i="1" dirty="0">
                <a:solidFill>
                  <a:schemeClr val="accent6">
                    <a:lumMod val="50000"/>
                  </a:schemeClr>
                </a:solidFill>
              </a:rPr>
              <a:t>Педагог-психолог Лазаренко А.В.</a:t>
            </a:r>
          </a:p>
        </p:txBody>
      </p:sp>
    </p:spTree>
    <p:extLst>
      <p:ext uri="{BB962C8B-B14F-4D97-AF65-F5344CB8AC3E}">
        <p14:creationId xmlns:p14="http://schemas.microsoft.com/office/powerpoint/2010/main" val="2811842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B79C4-EDB9-40F6-B894-00852F7C1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4270" y="2612571"/>
            <a:ext cx="5455924" cy="3063780"/>
          </a:xfrm>
        </p:spPr>
        <p:txBody>
          <a:bodyPr>
            <a:normAutofit/>
          </a:bodyPr>
          <a:lstStyle/>
          <a:p>
            <a:r>
              <a:rPr lang="ru-RU" sz="2800" b="1" i="1" dirty="0">
                <a:latin typeface="Book Antiqua" panose="02040602050305030304" pitchFamily="18" charset="0"/>
              </a:rPr>
              <a:t>Задание В </a:t>
            </a:r>
            <a:r>
              <a:rPr lang="ru-RU" sz="2800" b="1" i="1" dirty="0" err="1">
                <a:latin typeface="Book Antiqua" panose="02040602050305030304" pitchFamily="18" charset="0"/>
              </a:rPr>
              <a:t>ТретьеМ</a:t>
            </a:r>
            <a:r>
              <a:rPr lang="ru-RU" sz="2800" b="1" i="1" dirty="0">
                <a:latin typeface="Book Antiqua" panose="02040602050305030304" pitchFamily="18" charset="0"/>
              </a:rPr>
              <a:t> ПУНКТЕ: дети выбирают картинки с полезными ископаемыми, которые добывают в нашем крае.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A2C9CE-3AA8-452C-A23C-B7C84F350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204" y="538027"/>
            <a:ext cx="1841280" cy="1841280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AC1A44-1DE0-476B-9F2A-BC07600A7B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061" y="538027"/>
            <a:ext cx="4394330" cy="585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370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B79C4-EDB9-40F6-B894-00852F7C1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2809" y="2845836"/>
            <a:ext cx="5082700" cy="3063780"/>
          </a:xfrm>
        </p:spPr>
        <p:txBody>
          <a:bodyPr>
            <a:normAutofit fontScale="90000"/>
          </a:bodyPr>
          <a:lstStyle/>
          <a:p>
            <a:r>
              <a:rPr lang="ru-RU" sz="2800" b="1" i="1" dirty="0">
                <a:latin typeface="Book Antiqua" panose="02040602050305030304" pitchFamily="18" charset="0"/>
              </a:rPr>
              <a:t>Как только были выполнены все задания, дети услышали пение птиц и голоса животных. </a:t>
            </a:r>
            <a:r>
              <a:rPr lang="ru-RU" sz="2800" b="1" i="1" dirty="0" err="1">
                <a:latin typeface="Book Antiqua" panose="02040602050305030304" pitchFamily="18" charset="0"/>
              </a:rPr>
              <a:t>Лесовичок</a:t>
            </a:r>
            <a:r>
              <a:rPr lang="ru-RU" sz="2800" b="1" i="1" dirty="0">
                <a:latin typeface="Book Antiqua" panose="02040602050305030304" pitchFamily="18" charset="0"/>
              </a:rPr>
              <a:t> сообщил ребятам Радостную новость, что все животные и птицы вернулись в родной край. </a:t>
            </a:r>
            <a:br>
              <a:rPr lang="ru-RU" sz="2800" b="1" i="1" dirty="0">
                <a:latin typeface="Book Antiqua" panose="02040602050305030304" pitchFamily="18" charset="0"/>
              </a:rPr>
            </a:br>
            <a:endParaRPr lang="ru-RU" sz="2800" b="1" i="1" dirty="0">
              <a:latin typeface="Book Antiqua" panose="0204060205030503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A2C9CE-3AA8-452C-A23C-B7C84F350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624" y="332754"/>
            <a:ext cx="1841280" cy="184128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BA87DC-28F5-4D2B-961F-EFB5A876AA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70" y="751113"/>
            <a:ext cx="5368212" cy="402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23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34E5B03-025F-4567-8CD7-EEEA646216D8}"/>
              </a:ext>
            </a:extLst>
          </p:cNvPr>
          <p:cNvSpPr/>
          <p:nvPr/>
        </p:nvSpPr>
        <p:spPr>
          <a:xfrm>
            <a:off x="989045" y="326571"/>
            <a:ext cx="100770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+mj-lt"/>
              </a:rPr>
              <a:t>Цели и задачи:</a:t>
            </a:r>
          </a:p>
          <a:p>
            <a:endParaRPr lang="ru-RU" sz="2800" b="1" i="1" dirty="0">
              <a:latin typeface="+mj-lt"/>
            </a:endParaRPr>
          </a:p>
          <a:p>
            <a:r>
              <a:rPr lang="ru-RU" sz="2800" b="1" i="1" dirty="0">
                <a:latin typeface="+mj-lt"/>
              </a:rPr>
              <a:t>- формировать экологическое сознание у детей посредством изучения природы родного края;</a:t>
            </a:r>
          </a:p>
          <a:p>
            <a:endParaRPr lang="ru-RU" sz="2800" b="1" i="1" dirty="0">
              <a:latin typeface="+mj-lt"/>
            </a:endParaRPr>
          </a:p>
          <a:p>
            <a:r>
              <a:rPr lang="ru-RU" sz="2800" b="1" i="1" dirty="0">
                <a:latin typeface="+mj-lt"/>
              </a:rPr>
              <a:t>- пополнять и уточнять знания детей о растительном и животном мире, о полезных ископаемых нашего края;</a:t>
            </a:r>
          </a:p>
          <a:p>
            <a:endParaRPr lang="ru-RU" sz="2800" b="1" i="1" dirty="0">
              <a:latin typeface="+mj-lt"/>
            </a:endParaRPr>
          </a:p>
          <a:p>
            <a:r>
              <a:rPr lang="ru-RU" sz="2800" b="1" i="1" dirty="0">
                <a:latin typeface="+mj-lt"/>
              </a:rPr>
              <a:t>- развивать память, связную речь, зрительное восприятие.</a:t>
            </a:r>
          </a:p>
          <a:p>
            <a:endParaRPr lang="ru-RU" sz="2800" b="1" i="1" dirty="0">
              <a:latin typeface="+mj-lt"/>
            </a:endParaRPr>
          </a:p>
          <a:p>
            <a:r>
              <a:rPr lang="ru-RU" sz="2800" b="1" i="1" dirty="0">
                <a:latin typeface="+mj-lt"/>
              </a:rPr>
              <a:t>- воспитывать любовь к родному краю и чувство гордости за него.</a:t>
            </a:r>
          </a:p>
        </p:txBody>
      </p:sp>
    </p:spTree>
    <p:extLst>
      <p:ext uri="{BB962C8B-B14F-4D97-AF65-F5344CB8AC3E}">
        <p14:creationId xmlns:p14="http://schemas.microsoft.com/office/powerpoint/2010/main" val="389615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B79C4-EDB9-40F6-B894-00852F7C1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2246" y="618518"/>
            <a:ext cx="7545980" cy="678437"/>
          </a:xfrm>
        </p:spPr>
        <p:txBody>
          <a:bodyPr/>
          <a:lstStyle/>
          <a:p>
            <a:r>
              <a:rPr lang="ru-RU" b="1" i="1" dirty="0">
                <a:latin typeface="Book Antiqua" panose="02040602050305030304" pitchFamily="18" charset="0"/>
              </a:rPr>
              <a:t>проблемная ситуация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A2C9CE-3AA8-452C-A23C-B7C84F350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6752"/>
            <a:ext cx="3629607" cy="3629607"/>
          </a:xfr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2C5290F-8A68-40D5-9140-0647ACAEC876}"/>
              </a:ext>
            </a:extLst>
          </p:cNvPr>
          <p:cNvSpPr txBox="1">
            <a:spLocks/>
          </p:cNvSpPr>
          <p:nvPr/>
        </p:nvSpPr>
        <p:spPr>
          <a:xfrm>
            <a:off x="3489648" y="1455577"/>
            <a:ext cx="7788577" cy="50385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ru-RU" sz="2400" b="1" i="1" dirty="0">
                <a:latin typeface="Book Antiqua" panose="02040602050305030304" pitchFamily="18" charset="0"/>
              </a:rPr>
              <a:t>Дети услышали шум ветра и плач. это был </a:t>
            </a:r>
            <a:r>
              <a:rPr lang="ru-RU" sz="2400" b="1" i="1" dirty="0" err="1">
                <a:latin typeface="Book Antiqua" panose="02040602050305030304" pitchFamily="18" charset="0"/>
              </a:rPr>
              <a:t>Лесовичок</a:t>
            </a:r>
            <a:r>
              <a:rPr lang="ru-RU" sz="2400" b="1" i="1" dirty="0">
                <a:latin typeface="Book Antiqua" panose="02040602050305030304" pitchFamily="18" charset="0"/>
              </a:rPr>
              <a:t>. оказалось, что в лесу случилась беда - Пропали все животные и птицы. </a:t>
            </a:r>
            <a:r>
              <a:rPr lang="ru-RU" sz="2400" b="1" i="1" dirty="0" err="1">
                <a:latin typeface="Book Antiqua" panose="02040602050305030304" pitchFamily="18" charset="0"/>
              </a:rPr>
              <a:t>Лесовичок</a:t>
            </a:r>
            <a:r>
              <a:rPr lang="ru-RU" sz="2400" b="1" i="1" dirty="0">
                <a:latin typeface="Book Antiqua" panose="02040602050305030304" pitchFamily="18" charset="0"/>
              </a:rPr>
              <a:t> попросил помощи у детей. </a:t>
            </a:r>
          </a:p>
          <a:p>
            <a:pPr>
              <a:lnSpc>
                <a:spcPct val="170000"/>
              </a:lnSpc>
            </a:pPr>
            <a:r>
              <a:rPr lang="ru-RU" sz="2400" b="1" i="1" dirty="0">
                <a:latin typeface="Book Antiqua" panose="02040602050305030304" pitchFamily="18" charset="0"/>
              </a:rPr>
              <a:t>Дети согласились, И все вместе они отправились в тот самый лес. </a:t>
            </a:r>
          </a:p>
          <a:p>
            <a:pPr>
              <a:lnSpc>
                <a:spcPct val="170000"/>
              </a:lnSpc>
            </a:pPr>
            <a:r>
              <a:rPr lang="ru-RU" sz="2400" b="1" i="1" dirty="0">
                <a:latin typeface="Book Antiqua" panose="02040602050305030304" pitchFamily="18" charset="0"/>
              </a:rPr>
              <a:t>По дороге под камнем они нашли карту.</a:t>
            </a:r>
          </a:p>
        </p:txBody>
      </p:sp>
    </p:spTree>
    <p:extLst>
      <p:ext uri="{BB962C8B-B14F-4D97-AF65-F5344CB8AC3E}">
        <p14:creationId xmlns:p14="http://schemas.microsoft.com/office/powerpoint/2010/main" val="2037732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B79C4-EDB9-40F6-B894-00852F7C1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2163" y="0"/>
            <a:ext cx="4765459" cy="992384"/>
          </a:xfrm>
        </p:spPr>
        <p:txBody>
          <a:bodyPr/>
          <a:lstStyle/>
          <a:p>
            <a:r>
              <a:rPr lang="ru-RU" dirty="0"/>
              <a:t>Маршрут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A2C9CE-3AA8-452C-A23C-B7C84F3506F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913" y="625475"/>
            <a:ext cx="1589087" cy="158908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9FD351-2273-41EC-A699-DFE2656435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75" y="831029"/>
            <a:ext cx="3144535" cy="20537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47FA348-18AC-4D8C-8B6F-2F3D03CED0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4989073" y="2357542"/>
            <a:ext cx="2095047" cy="31445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F40A756-F87E-459F-89C9-6BC7C251CE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484" y="4175547"/>
            <a:ext cx="2943796" cy="2056978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BED2769-6379-402E-8DAA-A41E827BFA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3916" y="3991226"/>
            <a:ext cx="1060790" cy="1750735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4F23F062-DCD9-484D-941F-7468BF87F9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4510" y="1439777"/>
            <a:ext cx="901847" cy="1488414"/>
          </a:xfrm>
          <a:prstGeom prst="rect">
            <a:avLst/>
          </a:prstGeom>
        </p:spPr>
      </p:pic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CCC9098D-C020-475B-8955-9FC84D50CA50}"/>
              </a:ext>
            </a:extLst>
          </p:cNvPr>
          <p:cNvSpPr txBox="1">
            <a:spLocks/>
          </p:cNvSpPr>
          <p:nvPr/>
        </p:nvSpPr>
        <p:spPr>
          <a:xfrm>
            <a:off x="-182321" y="2980813"/>
            <a:ext cx="4765459" cy="992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/>
              <a:t>Пункт 1 </a:t>
            </a:r>
          </a:p>
          <a:p>
            <a:r>
              <a:rPr lang="ru-RU" sz="1800" dirty="0"/>
              <a:t>«по лесным тропинкам»</a:t>
            </a:r>
          </a:p>
        </p:txBody>
      </p:sp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4830663F-971F-433D-B329-3B3C9BBA9593}"/>
              </a:ext>
            </a:extLst>
          </p:cNvPr>
          <p:cNvSpPr txBox="1">
            <a:spLocks/>
          </p:cNvSpPr>
          <p:nvPr/>
        </p:nvSpPr>
        <p:spPr>
          <a:xfrm>
            <a:off x="3653866" y="5224958"/>
            <a:ext cx="4765459" cy="992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/>
              <a:t>Пункт 2 </a:t>
            </a:r>
          </a:p>
          <a:p>
            <a:r>
              <a:rPr lang="ru-RU" sz="1800" dirty="0"/>
              <a:t>«цветы </a:t>
            </a:r>
            <a:r>
              <a:rPr lang="ru-RU" sz="1800" dirty="0" err="1"/>
              <a:t>белогорья</a:t>
            </a:r>
            <a:r>
              <a:rPr lang="ru-RU" sz="1800" dirty="0"/>
              <a:t>»</a:t>
            </a:r>
          </a:p>
        </p:txBody>
      </p:sp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22FD4C3C-8959-4512-A558-BA3D172D67E1}"/>
              </a:ext>
            </a:extLst>
          </p:cNvPr>
          <p:cNvSpPr txBox="1">
            <a:spLocks/>
          </p:cNvSpPr>
          <p:nvPr/>
        </p:nvSpPr>
        <p:spPr>
          <a:xfrm>
            <a:off x="7786264" y="3332538"/>
            <a:ext cx="4765459" cy="992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/>
              <a:t>Пункт 3</a:t>
            </a:r>
          </a:p>
          <a:p>
            <a:r>
              <a:rPr lang="ru-RU" sz="1800" dirty="0"/>
              <a:t>«подземная кладовая»</a:t>
            </a:r>
          </a:p>
        </p:txBody>
      </p:sp>
    </p:spTree>
    <p:extLst>
      <p:ext uri="{BB962C8B-B14F-4D97-AF65-F5344CB8AC3E}">
        <p14:creationId xmlns:p14="http://schemas.microsoft.com/office/powerpoint/2010/main" val="3632462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B79C4-EDB9-40F6-B894-00852F7C1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8295539" cy="1596177"/>
          </a:xfrm>
        </p:spPr>
        <p:txBody>
          <a:bodyPr/>
          <a:lstStyle/>
          <a:p>
            <a:r>
              <a:rPr lang="ru-RU" sz="2800" b="1" i="1" dirty="0">
                <a:latin typeface="Book Antiqua" panose="02040602050305030304" pitchFamily="18" charset="0"/>
              </a:rPr>
              <a:t>Пункт 1. «По лесным тропинкам</a:t>
            </a:r>
            <a:r>
              <a:rPr lang="ru-RU" b="1" i="1" dirty="0">
                <a:latin typeface="Book Antiqua" panose="02040602050305030304" pitchFamily="18" charset="0"/>
              </a:rPr>
              <a:t>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A2C9CE-3AA8-452C-A23C-B7C84F350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157" y="618517"/>
            <a:ext cx="1667068" cy="1667068"/>
          </a:xfr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C812C8B-F796-4DDB-B995-641FAD95086F}"/>
              </a:ext>
            </a:extLst>
          </p:cNvPr>
          <p:cNvSpPr txBox="1">
            <a:spLocks/>
          </p:cNvSpPr>
          <p:nvPr/>
        </p:nvSpPr>
        <p:spPr>
          <a:xfrm>
            <a:off x="6418835" y="2582845"/>
            <a:ext cx="4989392" cy="2785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>
                <a:latin typeface="Book Antiqua" panose="02040602050305030304" pitchFamily="18" charset="0"/>
              </a:rPr>
              <a:t>Чтобы выполнить первое Задание, нужно Преодолеть полосу препятствий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9D54B4-E220-4BE3-B0D0-B45816542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628" y="2011208"/>
            <a:ext cx="5238207" cy="392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344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B79C4-EDB9-40F6-B894-00852F7C1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155" y="1980787"/>
            <a:ext cx="5340845" cy="3477622"/>
          </a:xfrm>
        </p:spPr>
        <p:txBody>
          <a:bodyPr>
            <a:normAutofit/>
          </a:bodyPr>
          <a:lstStyle/>
          <a:p>
            <a:r>
              <a:rPr lang="ru-RU" sz="2800" b="1" i="1" dirty="0">
                <a:latin typeface="Book Antiqua" panose="02040602050305030304" pitchFamily="18" charset="0"/>
              </a:rPr>
              <a:t>Задание в первом пункте: из различных картинок необходимо выбрать только животных и птиц, населяющих леса родного края.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A2C9CE-3AA8-452C-A23C-B7C84F350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900" y="251473"/>
            <a:ext cx="1589354" cy="1589354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B494087-21C5-414E-91E0-C6E67E98C1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21" y="1656184"/>
            <a:ext cx="5250024" cy="393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127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B79C4-EDB9-40F6-B894-00852F7C1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665" y="2174032"/>
            <a:ext cx="5605215" cy="4254759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latin typeface="Book Antiqua" panose="02040602050305030304" pitchFamily="18" charset="0"/>
              </a:rPr>
              <a:t>Дальше детей ждали загадки про цветы </a:t>
            </a:r>
            <a:r>
              <a:rPr lang="ru-RU" sz="3200" b="1" i="1" dirty="0" err="1">
                <a:latin typeface="Book Antiqua" panose="02040602050305030304" pitchFamily="18" charset="0"/>
              </a:rPr>
              <a:t>белогорья</a:t>
            </a:r>
            <a:r>
              <a:rPr lang="ru-RU" sz="3200" b="1" i="1" dirty="0">
                <a:latin typeface="Book Antiqua" panose="02040602050305030304" pitchFamily="18" charset="0"/>
              </a:rPr>
              <a:t>:</a:t>
            </a:r>
            <a:br>
              <a:rPr lang="ru-RU" sz="3200" b="1" i="1" dirty="0">
                <a:latin typeface="Book Antiqua" panose="02040602050305030304" pitchFamily="18" charset="0"/>
              </a:rPr>
            </a:br>
            <a:r>
              <a:rPr lang="ru-RU" sz="2700" dirty="0"/>
              <a:t>Белые горошки На зелёной ножке. </a:t>
            </a:r>
            <a:r>
              <a:rPr lang="ru-RU" sz="2000" i="1" dirty="0"/>
              <a:t>(ландыш)</a:t>
            </a:r>
            <a:br>
              <a:rPr lang="ru-RU" sz="2700" dirty="0"/>
            </a:br>
            <a:r>
              <a:rPr lang="ru-RU" sz="2700" dirty="0"/>
              <a:t>Удивительный цветок. Из-под снега вырастает, Солнце глянет — расцветает. </a:t>
            </a:r>
            <a:br>
              <a:rPr lang="ru-RU" sz="2700" dirty="0"/>
            </a:br>
            <a:r>
              <a:rPr lang="ru-RU" sz="2000" i="1" dirty="0"/>
              <a:t>(подснежник)</a:t>
            </a:r>
            <a:br>
              <a:rPr lang="ru-RU" sz="2700" dirty="0"/>
            </a:br>
            <a:r>
              <a:rPr lang="ru-RU" sz="2700" dirty="0"/>
              <a:t>Стоят в поле сестрички: Жёлтый глазок, Белые реснички. </a:t>
            </a:r>
            <a:br>
              <a:rPr lang="ru-RU" sz="2700" dirty="0"/>
            </a:br>
            <a:r>
              <a:rPr lang="ru-RU" sz="2000" i="1" dirty="0"/>
              <a:t>(ромашка)</a:t>
            </a:r>
            <a:br>
              <a:rPr lang="ru-RU" sz="3200" b="1" i="1" dirty="0">
                <a:latin typeface="Book Antiqua" panose="02040602050305030304" pitchFamily="18" charset="0"/>
              </a:rPr>
            </a:br>
            <a:endParaRPr lang="ru-RU" sz="3200" b="1" i="1" dirty="0">
              <a:latin typeface="Book Antiqua" panose="0204060205030503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A2C9CE-3AA8-452C-A23C-B7C84F350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632" y="192794"/>
            <a:ext cx="1841280" cy="184128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7FD6E5A-CF83-4D16-9A37-2EA4CA1973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51" y="759407"/>
            <a:ext cx="4133072" cy="551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24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A2C9CE-3AA8-452C-A23C-B7C84F350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620" y="280119"/>
            <a:ext cx="1894114" cy="1894114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2E4E177-BBA5-4553-A71D-9759261390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707885"/>
            <a:ext cx="5607740" cy="4205805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F90F055-6EDA-45E2-820E-B7AC53EC7137}"/>
              </a:ext>
            </a:extLst>
          </p:cNvPr>
          <p:cNvSpPr/>
          <p:nvPr/>
        </p:nvSpPr>
        <p:spPr>
          <a:xfrm>
            <a:off x="895739" y="2374260"/>
            <a:ext cx="499187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Book Antiqua" panose="02040602050305030304" pitchFamily="18" charset="0"/>
              </a:rPr>
              <a:t>ЗАДАНИЕ ВО ВТОРОМ ПУНКТЕ: ИЗ РАЗЛИЧНЫХ ЦВЕТОВ НУЖНО ВЫБРАТЬ ТОЛЬКО ЛУГОВЫЕ  ЦВЕТЫ, КОТОРЫЕ РАСТУТ В НАШЕЙ МЕСТНОСТИ</a:t>
            </a:r>
          </a:p>
        </p:txBody>
      </p:sp>
    </p:spTree>
    <p:extLst>
      <p:ext uri="{BB962C8B-B14F-4D97-AF65-F5344CB8AC3E}">
        <p14:creationId xmlns:p14="http://schemas.microsoft.com/office/powerpoint/2010/main" val="260447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A2C9CE-3AA8-452C-A23C-B7C84F3506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267" y="301276"/>
            <a:ext cx="1667068" cy="1667068"/>
          </a:xfr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C812C8B-F796-4DDB-B995-641FAD95086F}"/>
              </a:ext>
            </a:extLst>
          </p:cNvPr>
          <p:cNvSpPr txBox="1">
            <a:spLocks/>
          </p:cNvSpPr>
          <p:nvPr/>
        </p:nvSpPr>
        <p:spPr>
          <a:xfrm>
            <a:off x="6652100" y="2097652"/>
            <a:ext cx="4989392" cy="37246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>
                <a:latin typeface="Book Antiqua" panose="02040602050305030304" pitchFamily="18" charset="0"/>
              </a:rPr>
              <a:t>Чтобы ДОБРАТЬСЯ ДО ТРЕТЬЕГО </a:t>
            </a:r>
            <a:r>
              <a:rPr lang="ru-RU" sz="2800" b="1" i="1" dirty="0" err="1">
                <a:latin typeface="Book Antiqua" panose="02040602050305030304" pitchFamily="18" charset="0"/>
              </a:rPr>
              <a:t>ЗаданиЯ</a:t>
            </a:r>
            <a:r>
              <a:rPr lang="ru-RU" sz="2800" b="1" i="1" dirty="0">
                <a:latin typeface="Book Antiqua" panose="02040602050305030304" pitchFamily="18" charset="0"/>
              </a:rPr>
              <a:t>, нужно ПО Первому звуку в названии слова подобрать цвет карандаша и нарисовать им кружок (Глина-голубой цвет, сланец – синий цвет, чернозем- черный)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9116ACE-7A32-4B96-9797-2781BFDDEA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17" y="1660849"/>
            <a:ext cx="5797418" cy="434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98539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276</TotalTime>
  <Words>294</Words>
  <Application>Microsoft Office PowerPoint</Application>
  <PresentationFormat>Широкоэкранный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Book Antiqua</vt:lpstr>
      <vt:lpstr>Tw Cen MT</vt:lpstr>
      <vt:lpstr>Капля</vt:lpstr>
      <vt:lpstr>Муниципальное автономное дошкольное образовательное учреждение  «Детский сад комбинированного вида № 29 «Золушка»  города губкина белгородской области     Квест-игра  «Путешествие по родному краю»</vt:lpstr>
      <vt:lpstr>Презентация PowerPoint</vt:lpstr>
      <vt:lpstr>проблемная ситуация</vt:lpstr>
      <vt:lpstr>Маршрут</vt:lpstr>
      <vt:lpstr>Пункт 1. «По лесным тропинкам»</vt:lpstr>
      <vt:lpstr>Задание в первом пункте: из различных картинок необходимо выбрать только животных и птиц, населяющих леса родного края.</vt:lpstr>
      <vt:lpstr>Дальше детей ждали загадки про цветы белогорья: Белые горошки На зелёной ножке. (ландыш) Удивительный цветок. Из-под снега вырастает, Солнце глянет — расцветает.  (подснежник) Стоят в поле сестрички: Жёлтый глазок, Белые реснички.  (ромашка) </vt:lpstr>
      <vt:lpstr>Презентация PowerPoint</vt:lpstr>
      <vt:lpstr>Презентация PowerPoint</vt:lpstr>
      <vt:lpstr>Задание В ТретьеМ ПУНКТЕ: дети выбирают картинки с полезными ископаемыми, которые добывают в нашем крае.</vt:lpstr>
      <vt:lpstr>Как только были выполнены все задания, дети услышали пение птиц и голоса животных. Лесовичок сообщил ребятам Радостную новость, что все животные и птицы вернулись в родной край.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Квест-игра  «Путешествие по родному краю»</dc:title>
  <dc:creator>admin</dc:creator>
  <cp:lastModifiedBy>admin</cp:lastModifiedBy>
  <cp:revision>15</cp:revision>
  <dcterms:created xsi:type="dcterms:W3CDTF">2022-03-09T10:52:57Z</dcterms:created>
  <dcterms:modified xsi:type="dcterms:W3CDTF">2022-03-29T11:54:51Z</dcterms:modified>
</cp:coreProperties>
</file>