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5" r:id="rId4"/>
    <p:sldId id="270" r:id="rId5"/>
    <p:sldId id="274" r:id="rId6"/>
    <p:sldId id="273" r:id="rId7"/>
    <p:sldId id="272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Основной танк Т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3645024"/>
            <a:ext cx="5148064" cy="3212976"/>
          </a:xfrm>
          <a:prstGeom prst="rect">
            <a:avLst/>
          </a:prstGeom>
          <a:noFill/>
        </p:spPr>
      </p:pic>
      <p:pic>
        <p:nvPicPr>
          <p:cNvPr id="17410" name="Picture 2" descr="Тяжелый двухместный многоцелевой истребитель Су‑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6773" y="0"/>
            <a:ext cx="5837227" cy="3645024"/>
          </a:xfrm>
          <a:prstGeom prst="rect">
            <a:avLst/>
          </a:prstGeom>
          <a:noFill/>
        </p:spPr>
      </p:pic>
      <p:pic>
        <p:nvPicPr>
          <p:cNvPr id="17412" name="Picture 4" descr="Авианосец картинка"/>
          <p:cNvPicPr>
            <a:picLocks noChangeAspect="1" noChangeArrowheads="1"/>
          </p:cNvPicPr>
          <p:nvPr/>
        </p:nvPicPr>
        <p:blipFill>
          <a:blip r:embed="rId4" cstate="print"/>
          <a:srcRect l="10242" t="11379" r="11662" b="30304"/>
          <a:stretch>
            <a:fillRect/>
          </a:stretch>
        </p:blipFill>
        <p:spPr bwMode="auto">
          <a:xfrm>
            <a:off x="0" y="3986920"/>
            <a:ext cx="3995936" cy="2871080"/>
          </a:xfrm>
          <a:prstGeom prst="rect">
            <a:avLst/>
          </a:prstGeom>
          <a:noFill/>
        </p:spPr>
      </p:pic>
      <p:pic>
        <p:nvPicPr>
          <p:cNvPr id="5" name="Рисунок 6"/>
          <p:cNvPicPr>
            <a:picLocks noChangeAspect="1"/>
          </p:cNvPicPr>
          <p:nvPr/>
        </p:nvPicPr>
        <p:blipFill>
          <a:blip r:embed="rId5" cstate="print"/>
          <a:srcRect t="6331" r="59450" b="52100"/>
          <a:stretch>
            <a:fillRect/>
          </a:stretch>
        </p:blipFill>
        <p:spPr bwMode="auto">
          <a:xfrm>
            <a:off x="0" y="0"/>
            <a:ext cx="3347864" cy="306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" y="3068960"/>
            <a:ext cx="9144000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Защитники Отечества</a:t>
            </a:r>
            <a:endParaRPr lang="ru-RU" sz="5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orld-time-zones.ru/img/evrazia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767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eacom.ru/v1414/30/lfOCO1sYPX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553" cy="6858000"/>
          </a:xfrm>
          <a:prstGeom prst="rect">
            <a:avLst/>
          </a:prstGeom>
          <a:noFill/>
        </p:spPr>
      </p:pic>
      <p:sp>
        <p:nvSpPr>
          <p:cNvPr id="24578" name="AutoShape 2" descr="https://st2.depositphotos.com/6942046/11215/i/450/depositphotos_112153160-stock-photo-soviet-border-monument-frontier-pos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0" name="Picture 4" descr="https://files.voenpro.ru/products/suvenirnyj-pogranichnyj-stolb-sssr.1600x160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88640"/>
            <a:ext cx="1512168" cy="2282518"/>
          </a:xfrm>
          <a:prstGeom prst="rect">
            <a:avLst/>
          </a:prstGeom>
          <a:noFill/>
        </p:spPr>
      </p:pic>
      <p:pic>
        <p:nvPicPr>
          <p:cNvPr id="7" name="Picture 4" descr="https://files.voenpro.ru/products/suvenirnyj-pogranichnyj-stolb-sssr.1600x160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88758" y="188640"/>
            <a:ext cx="554322" cy="836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https://s1.slide-share.ru/s_slide/c9dbc433c47525896ed9d8d901edb1cc/0c4b5a20-06e5-48d0-9efa-c7bcab13bac6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страже нашей страны три вида войск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340768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n w="18415" cmpd="sng">
                  <a:solidFill>
                    <a:schemeClr val="accent5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Военно-космические силы или авиация</a:t>
            </a:r>
          </a:p>
          <a:p>
            <a:pPr algn="r"/>
            <a:r>
              <a:rPr lang="ru-RU" sz="2400" dirty="0" smtClean="0">
                <a:ln w="18415" cmpd="sng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Военно-морские силы или Морской  флот</a:t>
            </a:r>
          </a:p>
          <a:p>
            <a:pPr algn="r"/>
            <a:r>
              <a:rPr lang="ru-RU" sz="2400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Сухопутные войска</a:t>
            </a:r>
          </a:p>
          <a:p>
            <a:pPr algn="r"/>
            <a:endParaRPr lang="ru-RU" sz="2400" dirty="0" smtClean="0">
              <a:ln w="18415" cmpd="sng">
                <a:solidFill>
                  <a:schemeClr val="accent3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r"/>
            <a:endParaRPr lang="ru-RU" sz="2400" dirty="0" smtClean="0">
              <a:ln w="18415" cmpd="sng">
                <a:solidFill>
                  <a:schemeClr val="accent5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1" name="Picture 10" descr="https://www.ridus.ru/images/2018/3/27/740028/in_article_eb8b2f925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7745" y="4265712"/>
            <a:ext cx="3826255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6" descr="https://img-fotki.yandex.ru/get/50526/155250043.1d9/0_158661_85a5c0ec_XXL.jpg"/>
          <p:cNvPicPr>
            <a:picLocks noChangeAspect="1" noChangeArrowheads="1"/>
          </p:cNvPicPr>
          <p:nvPr/>
        </p:nvPicPr>
        <p:blipFill>
          <a:blip r:embed="rId3" cstate="print"/>
          <a:srcRect r="555" b="10035"/>
          <a:stretch>
            <a:fillRect/>
          </a:stretch>
        </p:blipFill>
        <p:spPr bwMode="auto">
          <a:xfrm>
            <a:off x="2339752" y="2564904"/>
            <a:ext cx="4279021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6" descr="https://ds04.infourok.ru/uploads/ex/021d/000349f4-ca3a44dd/img3.jpg"/>
          <p:cNvPicPr>
            <a:picLocks noChangeAspect="1" noChangeArrowheads="1"/>
          </p:cNvPicPr>
          <p:nvPr/>
        </p:nvPicPr>
        <p:blipFill>
          <a:blip r:embed="rId4" cstate="print"/>
          <a:srcRect l="2624" t="54937" r="52489" b="4114"/>
          <a:stretch>
            <a:fillRect/>
          </a:stretch>
        </p:blipFill>
        <p:spPr bwMode="auto">
          <a:xfrm>
            <a:off x="1" y="908720"/>
            <a:ext cx="352517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836712"/>
            <a:ext cx="6480720" cy="194421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780928"/>
            <a:ext cx="3240360" cy="187220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2780928"/>
            <a:ext cx="3240360" cy="1872208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-31894"/>
            <a:ext cx="53640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Игра «</a:t>
            </a:r>
            <a:r>
              <a:rPr lang="ru-RU" sz="3200" b="1" dirty="0" smtClean="0">
                <a:ea typeface="Times New Roman" pitchFamily="18" charset="0"/>
                <a:cs typeface="Times New Roman" pitchFamily="18" charset="0"/>
              </a:rPr>
              <a:t>Секретная карта</a:t>
            </a: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9700" name="Picture 4" descr="C:\Users\Zver\Desktop\zrk-6-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725144"/>
            <a:ext cx="1273932" cy="973595"/>
          </a:xfrm>
          <a:prstGeom prst="rect">
            <a:avLst/>
          </a:prstGeom>
          <a:noFill/>
        </p:spPr>
      </p:pic>
      <p:pic>
        <p:nvPicPr>
          <p:cNvPr id="29701" name="Picture 5" descr="C:\Users\Zver\Desktop\PNGPIX-COM-Military-Helicopter-PNG-Transparent-Imag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661248"/>
            <a:ext cx="2088232" cy="927871"/>
          </a:xfrm>
          <a:prstGeom prst="rect">
            <a:avLst/>
          </a:prstGeom>
          <a:noFill/>
        </p:spPr>
      </p:pic>
      <p:pic>
        <p:nvPicPr>
          <p:cNvPr id="29703" name="Picture 7" descr="C:\Users\Zver\Desktop\su2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5" y="5805265"/>
            <a:ext cx="1872208" cy="812238"/>
          </a:xfrm>
          <a:prstGeom prst="rect">
            <a:avLst/>
          </a:prstGeom>
          <a:noFill/>
        </p:spPr>
      </p:pic>
      <p:pic>
        <p:nvPicPr>
          <p:cNvPr id="29705" name="Picture 9" descr="C:\Users\Zver\Desktop\hello_html_m4389f42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725144"/>
            <a:ext cx="1343471" cy="742290"/>
          </a:xfrm>
          <a:prstGeom prst="rect">
            <a:avLst/>
          </a:prstGeom>
          <a:noFill/>
        </p:spPr>
      </p:pic>
      <p:pic>
        <p:nvPicPr>
          <p:cNvPr id="29706" name="Picture 10" descr="C:\Users\Zver\Desktop\1614561522_46-p-voennie-kartinki-na-belom-fone-5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190" y="5733257"/>
            <a:ext cx="1425290" cy="792088"/>
          </a:xfrm>
          <a:prstGeom prst="rect">
            <a:avLst/>
          </a:prstGeom>
          <a:noFill/>
        </p:spPr>
      </p:pic>
      <p:pic>
        <p:nvPicPr>
          <p:cNvPr id="29708" name="Picture 12" descr="C:\Users\Zver\Desktop\imageproxy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5661248"/>
            <a:ext cx="1584176" cy="958426"/>
          </a:xfrm>
          <a:prstGeom prst="rect">
            <a:avLst/>
          </a:prstGeom>
          <a:noFill/>
        </p:spPr>
      </p:pic>
      <p:pic>
        <p:nvPicPr>
          <p:cNvPr id="29709" name="Picture 13" descr="C:\Users\Zver\Desktop\korabl-8-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426285"/>
            <a:ext cx="1944216" cy="1431715"/>
          </a:xfrm>
          <a:prstGeom prst="rect">
            <a:avLst/>
          </a:prstGeom>
          <a:noFill/>
        </p:spPr>
      </p:pic>
      <p:pic>
        <p:nvPicPr>
          <p:cNvPr id="16" name="Picture 10" descr="C:\Users\Zver\Desktop\30728986439121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07704" y="4797152"/>
            <a:ext cx="1872208" cy="733581"/>
          </a:xfrm>
          <a:prstGeom prst="rect">
            <a:avLst/>
          </a:prstGeom>
          <a:noFill/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79" t="26761" b="13029"/>
          <a:stretch>
            <a:fillRect/>
          </a:stretch>
        </p:blipFill>
        <p:spPr bwMode="auto">
          <a:xfrm>
            <a:off x="4067944" y="4653136"/>
            <a:ext cx="2070737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Работа\Подготовительная группа\техника\tank1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4725144"/>
            <a:ext cx="1548680" cy="1095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82239E-6 L 0.13923 -0.51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-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67345E-6 L 0.24427 -0.515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2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81314E-6 L 0.06302 -0.5696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5.2729E-7 L 0.02777 -0.585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-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36818E-6 L 0.29149 -0.3776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51434E-6 L -0.31789 -0.1519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-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09066E-6 L -0.32291 -0.4054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-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19 0.05504 L -0.17187 -0.2807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14709E-6 L -0.13976 -0.2789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36818E-6 L -0.2441 -0.3147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1d1f30f6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3528392" cy="43204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3" name="Рисунок 2" descr="hello_html_48eb9dae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24744"/>
            <a:ext cx="3528392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34135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Игра «Найди тень</a:t>
            </a:r>
            <a:endParaRPr lang="ru-RU" sz="2800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1907704" y="1844824"/>
            <a:ext cx="1224136" cy="1944216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835696" y="2708920"/>
            <a:ext cx="1440160" cy="2016224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1835696" y="1628800"/>
            <a:ext cx="1152128" cy="2088232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1979712" y="2780928"/>
            <a:ext cx="1152128" cy="2016224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796136" y="1700808"/>
            <a:ext cx="1368152" cy="3096344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5796136" y="2924944"/>
            <a:ext cx="1512168" cy="79208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5868144" y="2780928"/>
            <a:ext cx="1296144" cy="1008112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6012160" y="1700808"/>
            <a:ext cx="936104" cy="3024336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6c7a9a49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79712" y="764704"/>
            <a:ext cx="5328592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876256" y="4149080"/>
            <a:ext cx="360040" cy="165618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3275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Игра «Лабиринт»</a:t>
            </a:r>
            <a:endParaRPr lang="ru-RU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731" t="12594" r="31543" b="20469"/>
          <a:stretch>
            <a:fillRect/>
          </a:stretch>
        </p:blipFill>
        <p:spPr bwMode="auto">
          <a:xfrm>
            <a:off x="2267744" y="980728"/>
            <a:ext cx="468052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0080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Молодцы!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31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Zver</cp:lastModifiedBy>
  <cp:revision>7</cp:revision>
  <dcterms:created xsi:type="dcterms:W3CDTF">2022-02-16T15:23:25Z</dcterms:created>
  <dcterms:modified xsi:type="dcterms:W3CDTF">2022-02-21T17:51:01Z</dcterms:modified>
</cp:coreProperties>
</file>