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816" y="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2FEE0-5854-3AAE-F7AB-44948F4D0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407C81CD-C074-3324-F138-76D1C0C451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E259A8C-73FF-E112-E007-09BB4D2B9C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A861C7-F59B-9949-0BED-2C85CDB00F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01937FD-82E0-85CB-877A-7E04F768F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558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CFC1C2-488A-E9F4-FF9A-F8364D68D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FEC1E9B-B4E4-25CB-0EC7-969DFB2D9E8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5E0D4B-C11E-DFDB-6630-874653D3E6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C5E16B-477C-DE44-5574-DABF2738B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921A1E0-4E7B-3005-403A-C9FC1039F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459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C7CE6B63-7D83-5FD9-DC68-011FC1CAD51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613FF20-47F3-8B8A-D29E-A7BD765F97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A18A8F9-4C75-8E24-8858-7DA831820D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5E10143-984F-ED38-455A-45C1EFECD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350E55-D4D1-8305-DDB1-CBCA4052E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0141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0AD984-F9E9-896C-AB38-D8BDF7B17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882A0F3-22DD-21D9-541B-5C9BBE796C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B20AD7F-183B-5406-5A35-090F2AE743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533A5CB-048F-FE86-23C8-09807A334B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039FE78-CBA5-4ADC-5EF0-7DADD57180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860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9FAFB3-E5BD-790B-680F-F05ADDD1B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FCB574-E28D-07A9-5659-22AE597B43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C0CBAF-0329-BB8A-5347-93CFB5348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495348-84CB-5DB0-4A2C-E72C915736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36A9586-7FE3-DAC9-2C89-FC4F9F4C8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6154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25F20-60FB-91C7-110F-CD4FFC410E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93582FA-F5D9-F24E-94A4-D7490F94B5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B8241C8-928E-063B-92DD-8DD1F8BB8C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82D60FB-A18F-519D-3F0C-B6017A287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3A79962-F4BD-13BC-6735-3109BF7DC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AE904E3-9833-3683-6A8B-FC65D74D7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8799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370B5-DC7C-56BF-4C5E-E1B2ACE15C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8A691EE-DB56-F0A9-C2F1-CC6E99588E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CB21178-E83F-21B5-D6A7-C42EB943DE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7031B51-6983-4F8B-AC58-CBB6D852FA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DCFDEB5-3C1F-A5E7-49AF-3276609B0D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9142E395-BDBA-CC0C-D853-0EF603575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3ADEE9B-0A76-3038-C2FA-11068F7B9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AB464A3-8AA1-1F64-5818-F82267DDE8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122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AFA29B-7C42-72BE-FAC7-D4299C7497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335500A-B36D-23C9-3A91-8BFBBB934A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45656F1-9390-4C3D-13E0-75E7E4394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BBD1627-3588-F295-F11E-B144E9BC8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1376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5DFC1D4-7041-7314-AA2E-CBD9C9BF7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D131FC6-086D-C483-421B-69DA201C80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C90D5401-260E-032E-4FA8-264AAB6295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569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2283DA-939B-1E71-632C-2F472CE60D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D95257E-A591-7902-9926-3281040C40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99DBA20-4F78-D202-FFE7-07D8010AF8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4370D83-A288-FC8F-9861-2B2CF8669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052AAFA-CB8A-56DE-3D02-6950FADD4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1F1FA62-08DF-045C-859F-436A73358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6607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A4EB3D-F203-ABF3-2A1E-CC615A9D18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D3D72A0-AE30-A85A-FA30-6D742D794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A967E18-6CE5-A1A7-C3ED-0E175DDB985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409975-F798-6C48-5FDF-50E423E70E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7FDC681-2E35-5DB6-C9FB-BF36C69927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58C9996-645E-6CD1-8CC4-D1C4AEC5CE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5812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AEBFB-4F0A-4909-0EDD-D6DBD6912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92C78B-F9B9-B409-D400-1D03559DC3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104A37-687B-4B5A-EDA0-5989A4FCA3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EBBB98A-3740-6BC6-C340-2433573629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6AE461-C75E-AF73-7570-588B61280A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678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75B8C1-6A66-0613-F924-F68B6E90D0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7464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950831" y="1621948"/>
            <a:ext cx="3672408" cy="1152128"/>
          </a:xfrm>
        </p:spPr>
        <p:txBody>
          <a:bodyPr>
            <a:normAutofit fontScale="90000"/>
          </a:bodyPr>
          <a:lstStyle/>
          <a:p>
            <a:br>
              <a:rPr lang="ru-RU" dirty="0">
                <a:latin typeface="Arial" pitchFamily="34" charset="0"/>
                <a:cs typeface="Arial" pitchFamily="34" charset="0"/>
              </a:rPr>
            </a:br>
            <a:r>
              <a:rPr lang="ru-RU" b="1" dirty="0">
                <a:latin typeface="Arial" pitchFamily="34" charset="0"/>
                <a:cs typeface="Arial" pitchFamily="34" charset="0"/>
              </a:rPr>
              <a:t>Личное дело</a:t>
            </a: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24536" y="2885331"/>
            <a:ext cx="4456584" cy="1752600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latin typeface="Arial Black" pitchFamily="34" charset="0"/>
              </a:rPr>
              <a:t>ИМЯ </a:t>
            </a:r>
          </a:p>
          <a:p>
            <a:r>
              <a:rPr lang="ru-RU" sz="2400" b="1" dirty="0">
                <a:solidFill>
                  <a:schemeClr val="tx1"/>
                </a:solidFill>
                <a:latin typeface="Arial Black" pitchFamily="34" charset="0"/>
              </a:rPr>
              <a:t>ПРИЛАГАТЕЛЬНОЕ</a:t>
            </a:r>
          </a:p>
        </p:txBody>
      </p:sp>
      <p:pic>
        <p:nvPicPr>
          <p:cNvPr id="1035" name="Picture 11" descr="Picture backgrou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7724" y="3107842"/>
            <a:ext cx="3384376" cy="1800200"/>
          </a:xfrm>
          <a:prstGeom prst="rect">
            <a:avLst/>
          </a:prstGeom>
          <a:noFill/>
        </p:spPr>
      </p:pic>
      <p:pic>
        <p:nvPicPr>
          <p:cNvPr id="1041" name="Picture 17" descr="Picture backgroun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68786" y="366327"/>
            <a:ext cx="1642251" cy="1642251"/>
          </a:xfrm>
          <a:prstGeom prst="rect">
            <a:avLst/>
          </a:prstGeom>
          <a:noFill/>
        </p:spPr>
      </p:pic>
      <p:sp>
        <p:nvSpPr>
          <p:cNvPr id="4" name="Блок-схема: узел 3">
            <a:extLst>
              <a:ext uri="{FF2B5EF4-FFF2-40B4-BE49-F238E27FC236}">
                <a16:creationId xmlns:a16="http://schemas.microsoft.com/office/drawing/2014/main" id="{675564DD-CD1C-CCE5-1D79-89690543B079}"/>
              </a:ext>
            </a:extLst>
          </p:cNvPr>
          <p:cNvSpPr/>
          <p:nvPr/>
        </p:nvSpPr>
        <p:spPr>
          <a:xfrm>
            <a:off x="1007271" y="3713262"/>
            <a:ext cx="2448330" cy="2524050"/>
          </a:xfrm>
          <a:prstGeom prst="flowChartConnector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EF9DB32A-2A2E-FBDD-8562-E2962E7C86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14788" y="4368880"/>
            <a:ext cx="1033296" cy="815335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F4AE35D6-20BA-4F6D-713E-5F551B396A2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4368" y="3144738"/>
            <a:ext cx="3322147" cy="229679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924" y="158544"/>
            <a:ext cx="3682752" cy="436061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800" b="1" dirty="0">
                <a:solidFill>
                  <a:schemeClr val="tx1"/>
                </a:solidFill>
                <a:latin typeface="Arial Black" pitchFamily="34" charset="0"/>
              </a:rPr>
              <a:t>Имя прилагательное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87890" y="989438"/>
            <a:ext cx="4032448" cy="553998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Arial Black" pitchFamily="34" charset="0"/>
              </a:rPr>
              <a:t>ЧАСТЬ РЕЧИ, ОБОЗНАЧАЕТ</a:t>
            </a:r>
          </a:p>
          <a:p>
            <a:r>
              <a:rPr lang="ru-RU" dirty="0"/>
              <a:t>_________________________________</a:t>
            </a:r>
          </a:p>
        </p:txBody>
      </p:sp>
      <p:sp>
        <p:nvSpPr>
          <p:cNvPr id="7" name="Штриховая стрелка вправо 6"/>
          <p:cNvSpPr/>
          <p:nvPr/>
        </p:nvSpPr>
        <p:spPr>
          <a:xfrm rot="5400000">
            <a:off x="1978135" y="643522"/>
            <a:ext cx="360040" cy="288032"/>
          </a:xfrm>
          <a:prstGeom prst="stripedRight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79512" y="1607888"/>
            <a:ext cx="4096078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/>
              <a:t>ОТВЕЧАЕТ   НА ВОПРОСЫ</a:t>
            </a:r>
          </a:p>
          <a:p>
            <a:r>
              <a:rPr lang="ru-RU" sz="1600" b="1" dirty="0"/>
              <a:t>____________________________________________________________________________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1134" y="2493206"/>
            <a:ext cx="4104456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400" b="1" dirty="0"/>
              <a:t>РОЛЬ В ПРЕДЛОЖЕНИИ</a:t>
            </a:r>
          </a:p>
          <a:p>
            <a:r>
              <a:rPr lang="ru-RU" dirty="0"/>
              <a:t>_________________________________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035230" y="3142332"/>
            <a:ext cx="2376264" cy="43204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/>
              <a:t>ИЗМЕНЯЕТСЯ</a:t>
            </a:r>
          </a:p>
        </p:txBody>
      </p:sp>
      <p:sp>
        <p:nvSpPr>
          <p:cNvPr id="14342" name="AutoShape 6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4344" name="AutoShape 8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9" name="Стрелка вниз 18"/>
          <p:cNvSpPr/>
          <p:nvPr/>
        </p:nvSpPr>
        <p:spPr>
          <a:xfrm rot="1432905">
            <a:off x="641332" y="3494812"/>
            <a:ext cx="341122" cy="489671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107504" y="4032573"/>
            <a:ext cx="1296144" cy="8309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ЧИСЛО</a:t>
            </a:r>
          </a:p>
          <a:p>
            <a:r>
              <a:rPr lang="ru-RU" sz="1600" dirty="0"/>
              <a:t>____________________</a:t>
            </a:r>
          </a:p>
        </p:txBody>
      </p:sp>
      <p:sp>
        <p:nvSpPr>
          <p:cNvPr id="21" name="Стрелка вниз 20"/>
          <p:cNvSpPr/>
          <p:nvPr/>
        </p:nvSpPr>
        <p:spPr>
          <a:xfrm>
            <a:off x="1996280" y="3624276"/>
            <a:ext cx="360040" cy="504056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1574286" y="4183709"/>
            <a:ext cx="1152128" cy="107721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b="1" dirty="0"/>
              <a:t>РОД</a:t>
            </a:r>
          </a:p>
          <a:p>
            <a:pPr algn="ctr"/>
            <a:r>
              <a:rPr lang="ru-RU" sz="1600" b="1" dirty="0"/>
              <a:t>___________________________</a:t>
            </a:r>
          </a:p>
        </p:txBody>
      </p:sp>
      <p:sp>
        <p:nvSpPr>
          <p:cNvPr id="23" name="Стрелка вниз 22"/>
          <p:cNvSpPr/>
          <p:nvPr/>
        </p:nvSpPr>
        <p:spPr>
          <a:xfrm rot="20630737">
            <a:off x="3349176" y="3551194"/>
            <a:ext cx="377750" cy="483354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861022" y="4045210"/>
            <a:ext cx="1296144" cy="1323439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/>
              <a:t>ПАДЕЖИ</a:t>
            </a:r>
          </a:p>
          <a:p>
            <a:r>
              <a:rPr lang="ru-RU" sz="1600" b="1" dirty="0"/>
              <a:t>________________________________________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74078" y="2902629"/>
            <a:ext cx="3060340" cy="338554"/>
          </a:xfrm>
          <a:prstGeom prst="rect">
            <a:avLst/>
          </a:prstGeom>
          <a:ln w="285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b="1" dirty="0"/>
              <a:t>ОБРАЗУЕТ ПАРУ ПО ЗНАЧЕНИЮ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42090" y="3682035"/>
            <a:ext cx="1800200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БЛИЗКИЕ ПО ЗНАЧЕНИЮ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948058" y="3702910"/>
            <a:ext cx="2088232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600" dirty="0"/>
              <a:t>ПРОТИВОПОЛОЖНЫЕ  ПО ЗНАЧЕНИЮ</a:t>
            </a:r>
          </a:p>
        </p:txBody>
      </p:sp>
      <p:sp>
        <p:nvSpPr>
          <p:cNvPr id="28" name="Стрелка вниз 27"/>
          <p:cNvSpPr/>
          <p:nvPr/>
        </p:nvSpPr>
        <p:spPr>
          <a:xfrm>
            <a:off x="5580776" y="3242845"/>
            <a:ext cx="341122" cy="407753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низ 28"/>
          <p:cNvSpPr/>
          <p:nvPr/>
        </p:nvSpPr>
        <p:spPr>
          <a:xfrm>
            <a:off x="7803299" y="3242845"/>
            <a:ext cx="377750" cy="434903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>
            <a:off x="7789514" y="4287685"/>
            <a:ext cx="360040" cy="55060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низ 30"/>
          <p:cNvSpPr/>
          <p:nvPr/>
        </p:nvSpPr>
        <p:spPr>
          <a:xfrm>
            <a:off x="5561858" y="4292257"/>
            <a:ext cx="360040" cy="550607"/>
          </a:xfrm>
          <a:prstGeom prst="down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TextBox 31"/>
          <p:cNvSpPr txBox="1"/>
          <p:nvPr/>
        </p:nvSpPr>
        <p:spPr>
          <a:xfrm>
            <a:off x="4860032" y="4838292"/>
            <a:ext cx="1944216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6948058" y="4831022"/>
            <a:ext cx="20882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1631" y="5352437"/>
            <a:ext cx="3600400" cy="1291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107504" y="5990206"/>
            <a:ext cx="144016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НАЧАЛЬНАЯ </a:t>
            </a:r>
          </a:p>
          <a:p>
            <a:r>
              <a:rPr lang="ru-RU" dirty="0"/>
              <a:t>ФОРМА</a:t>
            </a:r>
          </a:p>
        </p:txBody>
      </p:sp>
      <p:sp>
        <p:nvSpPr>
          <p:cNvPr id="36" name="Стрелка вниз 35"/>
          <p:cNvSpPr/>
          <p:nvPr/>
        </p:nvSpPr>
        <p:spPr>
          <a:xfrm rot="16200000">
            <a:off x="1709308" y="6061343"/>
            <a:ext cx="360040" cy="504056"/>
          </a:xfrm>
          <a:prstGeom prst="downArrow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TextBox 36"/>
          <p:cNvSpPr txBox="1"/>
          <p:nvPr/>
        </p:nvSpPr>
        <p:spPr>
          <a:xfrm>
            <a:off x="2302171" y="5993369"/>
            <a:ext cx="1800200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E170D21-B4EA-4F0A-9B12-A5DDF62CC8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801" y="5218951"/>
            <a:ext cx="2416870" cy="746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FF04191-9C1C-58F3-6F0E-17519685007E}"/>
              </a:ext>
            </a:extLst>
          </p:cNvPr>
          <p:cNvSpPr txBox="1"/>
          <p:nvPr/>
        </p:nvSpPr>
        <p:spPr>
          <a:xfrm>
            <a:off x="5041631" y="260648"/>
            <a:ext cx="3490809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Arial Black" panose="020B0A04020102020204" pitchFamily="34" charset="0"/>
              </a:rPr>
              <a:t>Могут употребляться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C50892B-0751-8042-2C78-C70F3A320715}"/>
              </a:ext>
            </a:extLst>
          </p:cNvPr>
          <p:cNvSpPr txBox="1"/>
          <p:nvPr/>
        </p:nvSpPr>
        <p:spPr>
          <a:xfrm>
            <a:off x="4842090" y="808930"/>
            <a:ext cx="19982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D9427137-8EF4-695C-9F7D-2BC8D4E5E1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21946" y="1134652"/>
            <a:ext cx="1999661" cy="365792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E6F567-7D12-A2BC-F1C5-908EC57DE0AD}"/>
              </a:ext>
            </a:extLst>
          </p:cNvPr>
          <p:cNvSpPr txBox="1"/>
          <p:nvPr/>
        </p:nvSpPr>
        <p:spPr>
          <a:xfrm>
            <a:off x="4672024" y="936188"/>
            <a:ext cx="20882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7450D3D-E4EC-BF1C-5430-3CD0D339BA6A}"/>
              </a:ext>
            </a:extLst>
          </p:cNvPr>
          <p:cNvSpPr txBox="1"/>
          <p:nvPr/>
        </p:nvSpPr>
        <p:spPr>
          <a:xfrm>
            <a:off x="6917310" y="936188"/>
            <a:ext cx="208823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CBEA69B-F7F3-38CD-28CD-81186FFE065E}"/>
              </a:ext>
            </a:extLst>
          </p:cNvPr>
          <p:cNvSpPr txBox="1"/>
          <p:nvPr/>
        </p:nvSpPr>
        <p:spPr>
          <a:xfrm>
            <a:off x="4672024" y="1657646"/>
            <a:ext cx="1970266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/>
              <a:t>ХОЛОДНЫЙ ВЕТЕР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A786F502-0166-757D-411F-4121C561BA56}"/>
              </a:ext>
            </a:extLst>
          </p:cNvPr>
          <p:cNvSpPr txBox="1"/>
          <p:nvPr/>
        </p:nvSpPr>
        <p:spPr>
          <a:xfrm>
            <a:off x="6917310" y="1677787"/>
            <a:ext cx="1998282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/>
              <a:t>ХОЛОДНЫЙ ВЗГЛЯД</a:t>
            </a:r>
          </a:p>
        </p:txBody>
      </p:sp>
      <p:pic>
        <p:nvPicPr>
          <p:cNvPr id="38" name="Рисунок 37">
            <a:extLst>
              <a:ext uri="{FF2B5EF4-FFF2-40B4-BE49-F238E27FC236}">
                <a16:creationId xmlns:a16="http://schemas.microsoft.com/office/drawing/2014/main" id="{BCB62323-081C-464A-5E37-DDE01518F03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6897" y="1308743"/>
            <a:ext cx="396274" cy="369332"/>
          </a:xfrm>
          <a:prstGeom prst="rect">
            <a:avLst/>
          </a:prstGeom>
        </p:spPr>
      </p:pic>
      <p:pic>
        <p:nvPicPr>
          <p:cNvPr id="39" name="Рисунок 38">
            <a:extLst>
              <a:ext uri="{FF2B5EF4-FFF2-40B4-BE49-F238E27FC236}">
                <a16:creationId xmlns:a16="http://schemas.microsoft.com/office/drawing/2014/main" id="{612A3C3F-ACFA-0670-9EAA-3C827590EF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08849" y="1312790"/>
            <a:ext cx="396274" cy="3657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Уголки</Template>
  <TotalTime>212</TotalTime>
  <Words>45</Words>
  <Application>Microsoft Office PowerPoint</Application>
  <PresentationFormat>Экран (4:3)</PresentationFormat>
  <Paragraphs>25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Arial</vt:lpstr>
      <vt:lpstr>Arial Black</vt:lpstr>
      <vt:lpstr>Calibri</vt:lpstr>
      <vt:lpstr>Calibri Light</vt:lpstr>
      <vt:lpstr>Тема Office</vt:lpstr>
      <vt:lpstr> Личное дело</vt:lpstr>
      <vt:lpstr>Имя прилагательное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Личное дело</dc:title>
  <dc:creator>Учитель</dc:creator>
  <cp:lastModifiedBy>admin</cp:lastModifiedBy>
  <cp:revision>20</cp:revision>
  <dcterms:created xsi:type="dcterms:W3CDTF">2025-02-04T07:29:00Z</dcterms:created>
  <dcterms:modified xsi:type="dcterms:W3CDTF">2025-02-10T01:40:42Z</dcterms:modified>
</cp:coreProperties>
</file>