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4C750-F08C-407B-8242-085EB98F82AF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E3397-3E47-47AC-BCE8-BDDEC3541B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98pCxwAMBw&amp;feature=youtu.be" TargetMode="External"/><Relationship Id="rId2" Type="http://schemas.openxmlformats.org/officeDocument/2006/relationships/hyperlink" Target="http://akbooks.ru/biblio1/titul-bookrus10/book-rus10/?key=rus10-0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ocuments\&#1084;&#1091;&#1079;%20&#1087;&#1088;&#1077;&#1074;&#1088;&#1072;&#1097;&#1077;&#1085;&#1080;&#1077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kbooks.ru/biblio1/titul-bookrus10/book-rus10/?key=rus10-03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akbooks.ru/biblio1/titul-bookrus10/book-rus10/?key=rus10-03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s://youtu.be/J98pCxwAMBw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85794"/>
            <a:ext cx="7915276" cy="2500330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русского языка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 теме: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«Слова-помощники»</a:t>
            </a:r>
            <a:endParaRPr lang="ru-RU" sz="6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УМК «Перспективная начальная школа»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4786322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ГБОУ СОШ № 58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Булгакова Ирина Викторовна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Использованные ресурсы: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http://akbooks.ru/biblio1/titul-bookrus10/book-rus10/?key=rus10-03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https://www.youtube.com/watch?v=J98pCxwAMBw&amp;feature=youtu.be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муз превращение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71448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143932" cy="651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3500430" y="3429000"/>
            <a:ext cx="64294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5-конечная звезда 6">
            <a:hlinkClick r:id="rId3"/>
          </p:cNvPr>
          <p:cNvSpPr/>
          <p:nvPr/>
        </p:nvSpPr>
        <p:spPr>
          <a:xfrm>
            <a:off x="8286776" y="5143512"/>
            <a:ext cx="642942" cy="714380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5286388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/>
              <a:t>Т</a:t>
            </a:r>
            <a:r>
              <a:rPr lang="ru-RU" sz="8000" b="1" i="1" dirty="0" smtClean="0">
                <a:solidFill>
                  <a:srgbClr val="00B050"/>
                </a:solidFill>
              </a:rPr>
              <a:t>Е</a:t>
            </a:r>
            <a:r>
              <a:rPr lang="ru-RU" sz="8000" b="1" i="1" dirty="0" smtClean="0"/>
              <a:t>Л</a:t>
            </a:r>
            <a:r>
              <a:rPr lang="ru-RU" sz="8000" b="1" i="1" dirty="0" smtClean="0">
                <a:solidFill>
                  <a:srgbClr val="00B050"/>
                </a:solidFill>
              </a:rPr>
              <a:t>Е</a:t>
            </a:r>
            <a:r>
              <a:rPr lang="ru-RU" sz="8000" b="1" i="1" dirty="0" smtClean="0"/>
              <a:t>ВИЗ</a:t>
            </a:r>
            <a:r>
              <a:rPr lang="ru-RU" sz="8000" b="1" i="1" dirty="0" smtClean="0">
                <a:solidFill>
                  <a:srgbClr val="00B050"/>
                </a:solidFill>
              </a:rPr>
              <a:t>О</a:t>
            </a:r>
            <a:r>
              <a:rPr lang="ru-RU" sz="8000" b="1" i="1" dirty="0" smtClean="0"/>
              <a:t>Р</a:t>
            </a:r>
            <a:endParaRPr lang="ru-RU" sz="8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Autofit/>
          </a:bodyPr>
          <a:lstStyle/>
          <a:p>
            <a:r>
              <a:rPr lang="ru-RU" sz="4800" i="1" dirty="0" smtClean="0"/>
              <a:t>Собери предложение</a:t>
            </a:r>
            <a:endParaRPr lang="ru-RU" sz="4800" i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57166"/>
            <a:ext cx="4457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929066"/>
            <a:ext cx="12858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2500306"/>
            <a:ext cx="476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786190"/>
            <a:ext cx="1809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4500570"/>
            <a:ext cx="1952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4572008"/>
            <a:ext cx="27622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714752"/>
            <a:ext cx="73723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Папа с дочкой смотрят телевизор.</a:t>
            </a:r>
            <a:endParaRPr lang="ru-RU" sz="36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0"/>
            <a:ext cx="4457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7358114" cy="785794"/>
          </a:xfrm>
        </p:spPr>
        <p:txBody>
          <a:bodyPr>
            <a:noAutofit/>
          </a:bodyPr>
          <a:lstStyle/>
          <a:p>
            <a:r>
              <a:rPr lang="ru-RU" sz="4800" i="1" dirty="0" smtClean="0"/>
              <a:t>Работа в паре</a:t>
            </a:r>
            <a:endParaRPr lang="ru-RU" sz="48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714752"/>
            <a:ext cx="73723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Папа с дочкой смотрят телевизор.</a:t>
            </a:r>
            <a:endParaRPr lang="ru-RU" sz="36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85728"/>
            <a:ext cx="4457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714884"/>
            <a:ext cx="1500198" cy="60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714884"/>
            <a:ext cx="142876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4714884"/>
            <a:ext cx="815380" cy="62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4714884"/>
            <a:ext cx="142876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714884"/>
            <a:ext cx="142876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5-конечная звезда 9">
            <a:hlinkClick r:id="rId7"/>
          </p:cNvPr>
          <p:cNvSpPr/>
          <p:nvPr/>
        </p:nvSpPr>
        <p:spPr>
          <a:xfrm>
            <a:off x="8001024" y="857232"/>
            <a:ext cx="785818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>
            <a:hlinkClick r:id="rId8"/>
          </p:cNvPr>
          <p:cNvSpPr/>
          <p:nvPr/>
        </p:nvSpPr>
        <p:spPr>
          <a:xfrm>
            <a:off x="8072462" y="5643578"/>
            <a:ext cx="857256" cy="785818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14348" y="5286388"/>
            <a:ext cx="657229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50795" y="4892685"/>
            <a:ext cx="92869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215206" y="4500570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6000" b="1" dirty="0" smtClean="0"/>
              <a:t>.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Игра «Прятки»</a:t>
            </a:r>
            <a:endParaRPr lang="ru-RU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2057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643050"/>
            <a:ext cx="2570746" cy="186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57166"/>
            <a:ext cx="19526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571876"/>
            <a:ext cx="1839590" cy="207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3500438"/>
            <a:ext cx="2001055" cy="20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000100" y="2571744"/>
            <a:ext cx="120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под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2857496"/>
            <a:ext cx="120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на</a:t>
            </a:r>
            <a:endParaRPr lang="ru-RU" sz="4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5429264"/>
            <a:ext cx="120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из</a:t>
            </a:r>
            <a:endParaRPr lang="ru-RU" sz="4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571876"/>
            <a:ext cx="120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по</a:t>
            </a:r>
            <a:endParaRPr lang="ru-RU" sz="4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5429264"/>
            <a:ext cx="120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в</a:t>
            </a:r>
            <a:endParaRPr lang="ru-RU" sz="4000" b="1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2643182"/>
            <a:ext cx="1828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3714752"/>
            <a:ext cx="1828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2928934"/>
            <a:ext cx="1828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00166" y="5572140"/>
            <a:ext cx="1828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5500702"/>
            <a:ext cx="1828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143932" cy="651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3500430" y="3429000"/>
            <a:ext cx="64294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58</Words>
  <Application>Microsoft Office PowerPoint</Application>
  <PresentationFormat>Экран (4:3)</PresentationFormat>
  <Paragraphs>20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 русского языка по теме: «Слова-помощники»</vt:lpstr>
      <vt:lpstr>Слайд 2</vt:lpstr>
      <vt:lpstr>Слайд 3</vt:lpstr>
      <vt:lpstr>Слайд 4</vt:lpstr>
      <vt:lpstr>Собери предложение</vt:lpstr>
      <vt:lpstr>Слайд 6</vt:lpstr>
      <vt:lpstr>Работа в паре</vt:lpstr>
      <vt:lpstr>Игра «Прятки»</vt:lpstr>
      <vt:lpstr>Слайд 9</vt:lpstr>
      <vt:lpstr>Использованные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по теме: «Слова-помощники»</dc:title>
  <dc:creator>1</dc:creator>
  <cp:lastModifiedBy>1</cp:lastModifiedBy>
  <cp:revision>6</cp:revision>
  <dcterms:created xsi:type="dcterms:W3CDTF">2019-04-09T11:21:17Z</dcterms:created>
  <dcterms:modified xsi:type="dcterms:W3CDTF">2019-04-09T13:15:58Z</dcterms:modified>
</cp:coreProperties>
</file>