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9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0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11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56" r:id="rId2"/>
    <p:sldId id="258" r:id="rId3"/>
    <p:sldId id="289" r:id="rId4"/>
    <p:sldId id="295" r:id="rId5"/>
    <p:sldId id="287" r:id="rId6"/>
    <p:sldId id="286" r:id="rId7"/>
    <p:sldId id="288" r:id="rId8"/>
    <p:sldId id="300" r:id="rId9"/>
    <p:sldId id="302" r:id="rId10"/>
    <p:sldId id="296" r:id="rId11"/>
    <p:sldId id="297" r:id="rId12"/>
    <p:sldId id="298" r:id="rId13"/>
    <p:sldId id="299" r:id="rId14"/>
    <p:sldId id="293" r:id="rId15"/>
    <p:sldId id="290" r:id="rId16"/>
    <p:sldId id="294" r:id="rId17"/>
    <p:sldId id="292" r:id="rId18"/>
    <p:sldId id="301" r:id="rId19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F3F85"/>
    <a:srgbClr val="EAEAEA"/>
    <a:srgbClr val="2881E2"/>
    <a:srgbClr val="DDDDD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710" autoAdjust="0"/>
    <p:restoredTop sz="75902" autoAdjust="0"/>
  </p:normalViewPr>
  <p:slideViewPr>
    <p:cSldViewPr>
      <p:cViewPr varScale="1">
        <p:scale>
          <a:sx n="66" d="100"/>
          <a:sy n="66" d="100"/>
        </p:scale>
        <p:origin x="-1146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iagrams/_rels/data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image" Target="../media/image14.jpg"/></Relationships>
</file>

<file path=ppt/diagrams/_rels/drawing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image" Target="../media/image14.jp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E7CCE2D-DD06-4061-9616-4489E347E8D5}" type="doc">
      <dgm:prSet loTypeId="urn:microsoft.com/office/officeart/2008/layout/VerticalAccentList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443A8F73-175E-448F-AA4E-4528B9F4F347}">
      <dgm:prSet phldrT="[Текст]"/>
      <dgm:spPr/>
      <dgm:t>
        <a:bodyPr/>
        <a:lstStyle/>
        <a:p>
          <a:r>
            <a:rPr lang="ru-RU" dirty="0"/>
            <a:t>2017-2018</a:t>
          </a:r>
        </a:p>
      </dgm:t>
    </dgm:pt>
    <dgm:pt modelId="{790C8749-4BE9-4BAD-A6A3-07182F80334B}" type="parTrans" cxnId="{5758C7A6-051C-41D8-8409-2CF866195D1D}">
      <dgm:prSet/>
      <dgm:spPr/>
      <dgm:t>
        <a:bodyPr/>
        <a:lstStyle/>
        <a:p>
          <a:endParaRPr lang="ru-RU"/>
        </a:p>
      </dgm:t>
    </dgm:pt>
    <dgm:pt modelId="{8EC3B93C-A8C0-4D2D-BD5F-A6A700ECF844}" type="sibTrans" cxnId="{5758C7A6-051C-41D8-8409-2CF866195D1D}">
      <dgm:prSet/>
      <dgm:spPr/>
      <dgm:t>
        <a:bodyPr/>
        <a:lstStyle/>
        <a:p>
          <a:endParaRPr lang="ru-RU"/>
        </a:p>
      </dgm:t>
    </dgm:pt>
    <dgm:pt modelId="{76F42BCE-36C8-4DFF-B72E-6E3A94F3C69A}">
      <dgm:prSet phldrT="[Текст]"/>
      <dgm:spPr/>
      <dgm:t>
        <a:bodyPr/>
        <a:lstStyle/>
        <a:p>
          <a:r>
            <a:rPr lang="ru-RU" b="1" dirty="0"/>
            <a:t>Подготовительный</a:t>
          </a:r>
        </a:p>
      </dgm:t>
    </dgm:pt>
    <dgm:pt modelId="{478DD0D9-F20B-4043-815F-0F812DF4781E}" type="parTrans" cxnId="{89BF7B53-584D-42A5-B8C6-DF90765BC1DB}">
      <dgm:prSet/>
      <dgm:spPr/>
      <dgm:t>
        <a:bodyPr/>
        <a:lstStyle/>
        <a:p>
          <a:endParaRPr lang="ru-RU"/>
        </a:p>
      </dgm:t>
    </dgm:pt>
    <dgm:pt modelId="{15ABE162-6516-42DF-94A9-07DFBBD73C31}" type="sibTrans" cxnId="{89BF7B53-584D-42A5-B8C6-DF90765BC1DB}">
      <dgm:prSet/>
      <dgm:spPr/>
      <dgm:t>
        <a:bodyPr/>
        <a:lstStyle/>
        <a:p>
          <a:endParaRPr lang="ru-RU"/>
        </a:p>
      </dgm:t>
    </dgm:pt>
    <dgm:pt modelId="{42D29E7E-B291-43EE-BCA9-DC0452C64ABF}">
      <dgm:prSet phldrT="[Текст]"/>
      <dgm:spPr/>
      <dgm:t>
        <a:bodyPr/>
        <a:lstStyle/>
        <a:p>
          <a:r>
            <a:rPr lang="ru-RU" dirty="0"/>
            <a:t>2018-2019</a:t>
          </a:r>
        </a:p>
      </dgm:t>
    </dgm:pt>
    <dgm:pt modelId="{34E19634-6190-4294-B3BC-ACF8739EDE7A}" type="parTrans" cxnId="{8E7233FF-A6EB-4B7F-8E28-FA20BFC39EBE}">
      <dgm:prSet/>
      <dgm:spPr/>
      <dgm:t>
        <a:bodyPr/>
        <a:lstStyle/>
        <a:p>
          <a:endParaRPr lang="ru-RU"/>
        </a:p>
      </dgm:t>
    </dgm:pt>
    <dgm:pt modelId="{A4F8C193-0457-40E7-8295-08B7378FADBE}" type="sibTrans" cxnId="{8E7233FF-A6EB-4B7F-8E28-FA20BFC39EBE}">
      <dgm:prSet/>
      <dgm:spPr/>
      <dgm:t>
        <a:bodyPr/>
        <a:lstStyle/>
        <a:p>
          <a:endParaRPr lang="ru-RU"/>
        </a:p>
      </dgm:t>
    </dgm:pt>
    <dgm:pt modelId="{A84A6708-652E-4BE7-AE57-BBC277F487DC}">
      <dgm:prSet phldrT="[Текст]" custT="1"/>
      <dgm:spPr/>
      <dgm:t>
        <a:bodyPr/>
        <a:lstStyle/>
        <a:p>
          <a:r>
            <a:rPr lang="ru-RU" sz="2400" b="1" dirty="0"/>
            <a:t>Организационно-внедренчески</a:t>
          </a:r>
          <a:r>
            <a:rPr lang="ru-RU" sz="2400" dirty="0"/>
            <a:t>й</a:t>
          </a:r>
        </a:p>
      </dgm:t>
    </dgm:pt>
    <dgm:pt modelId="{D5137C7B-D171-408D-A68F-75CF22F2C51E}" type="parTrans" cxnId="{E11A3F39-FB3E-457B-830E-51AE1F86B3EA}">
      <dgm:prSet/>
      <dgm:spPr/>
      <dgm:t>
        <a:bodyPr/>
        <a:lstStyle/>
        <a:p>
          <a:endParaRPr lang="ru-RU"/>
        </a:p>
      </dgm:t>
    </dgm:pt>
    <dgm:pt modelId="{A18EC1D1-0E1B-419E-BB9B-F789D2AE1A10}" type="sibTrans" cxnId="{E11A3F39-FB3E-457B-830E-51AE1F86B3EA}">
      <dgm:prSet/>
      <dgm:spPr/>
      <dgm:t>
        <a:bodyPr/>
        <a:lstStyle/>
        <a:p>
          <a:endParaRPr lang="ru-RU"/>
        </a:p>
      </dgm:t>
    </dgm:pt>
    <dgm:pt modelId="{3031A6FC-939F-4547-B51E-DE2F48652D86}">
      <dgm:prSet phldrT="[Текст]"/>
      <dgm:spPr/>
      <dgm:t>
        <a:bodyPr/>
        <a:lstStyle/>
        <a:p>
          <a:r>
            <a:rPr lang="ru-RU" dirty="0"/>
            <a:t>2019-2020</a:t>
          </a:r>
        </a:p>
      </dgm:t>
    </dgm:pt>
    <dgm:pt modelId="{A501A611-1973-4297-835F-068B90B7489B}" type="parTrans" cxnId="{B861686E-75C2-4F07-802D-E10499A78FFF}">
      <dgm:prSet/>
      <dgm:spPr/>
      <dgm:t>
        <a:bodyPr/>
        <a:lstStyle/>
        <a:p>
          <a:endParaRPr lang="ru-RU"/>
        </a:p>
      </dgm:t>
    </dgm:pt>
    <dgm:pt modelId="{E4BF3FFC-EA9F-4673-BC64-ECC19506CAD1}" type="sibTrans" cxnId="{B861686E-75C2-4F07-802D-E10499A78FFF}">
      <dgm:prSet/>
      <dgm:spPr/>
      <dgm:t>
        <a:bodyPr/>
        <a:lstStyle/>
        <a:p>
          <a:endParaRPr lang="ru-RU"/>
        </a:p>
      </dgm:t>
    </dgm:pt>
    <dgm:pt modelId="{DB74EEB0-925C-47BC-8109-A353307653C7}">
      <dgm:prSet phldrT="[Текст]"/>
      <dgm:spPr/>
      <dgm:t>
        <a:bodyPr/>
        <a:lstStyle/>
        <a:p>
          <a:r>
            <a:rPr lang="ru-RU" b="1" dirty="0"/>
            <a:t>Рефлексивно-аналитический</a:t>
          </a:r>
        </a:p>
      </dgm:t>
    </dgm:pt>
    <dgm:pt modelId="{F3BCA477-CC32-479B-8B70-8A07F6CF284B}" type="parTrans" cxnId="{E510B306-5A72-422D-96B9-AA523049ED0F}">
      <dgm:prSet/>
      <dgm:spPr/>
      <dgm:t>
        <a:bodyPr/>
        <a:lstStyle/>
        <a:p>
          <a:endParaRPr lang="ru-RU"/>
        </a:p>
      </dgm:t>
    </dgm:pt>
    <dgm:pt modelId="{25C234FD-C4AB-4943-A3BE-F90913C68CF7}" type="sibTrans" cxnId="{E510B306-5A72-422D-96B9-AA523049ED0F}">
      <dgm:prSet/>
      <dgm:spPr/>
      <dgm:t>
        <a:bodyPr/>
        <a:lstStyle/>
        <a:p>
          <a:endParaRPr lang="ru-RU"/>
        </a:p>
      </dgm:t>
    </dgm:pt>
    <dgm:pt modelId="{37E0B1AE-7F2B-490F-94C2-C2263A4BE5F0}" type="pres">
      <dgm:prSet presAssocID="{FE7CCE2D-DD06-4061-9616-4489E347E8D5}" presName="Name0" presStyleCnt="0">
        <dgm:presLayoutVars>
          <dgm:chMax/>
          <dgm:chPref/>
          <dgm:dir/>
        </dgm:presLayoutVars>
      </dgm:prSet>
      <dgm:spPr/>
      <dgm:t>
        <a:bodyPr/>
        <a:lstStyle/>
        <a:p>
          <a:endParaRPr lang="ru-RU"/>
        </a:p>
      </dgm:t>
    </dgm:pt>
    <dgm:pt modelId="{6D91B66A-A9EB-4B71-A287-A55263EDB94A}" type="pres">
      <dgm:prSet presAssocID="{443A8F73-175E-448F-AA4E-4528B9F4F347}" presName="parenttextcomposite" presStyleCnt="0"/>
      <dgm:spPr/>
    </dgm:pt>
    <dgm:pt modelId="{BBE0EBF7-5E51-4CEA-B753-66C4BB65AD94}" type="pres">
      <dgm:prSet presAssocID="{443A8F73-175E-448F-AA4E-4528B9F4F347}" presName="parenttext" presStyleLbl="revTx" presStyleIdx="0" presStyleCnt="3">
        <dgm:presLayoutVars>
          <dgm:chMax/>
          <dgm:chPref val="2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BEB25DD-4B27-4D4B-853E-F534B7C8C29C}" type="pres">
      <dgm:prSet presAssocID="{443A8F73-175E-448F-AA4E-4528B9F4F347}" presName="composite" presStyleCnt="0"/>
      <dgm:spPr/>
    </dgm:pt>
    <dgm:pt modelId="{99AD7026-3820-447E-A559-FA55D058B116}" type="pres">
      <dgm:prSet presAssocID="{443A8F73-175E-448F-AA4E-4528B9F4F347}" presName="chevron1" presStyleLbl="alignNode1" presStyleIdx="0" presStyleCnt="21"/>
      <dgm:spPr/>
    </dgm:pt>
    <dgm:pt modelId="{FC41AA90-CC85-4B5A-87F5-BDF1F0D1D1A0}" type="pres">
      <dgm:prSet presAssocID="{443A8F73-175E-448F-AA4E-4528B9F4F347}" presName="chevron2" presStyleLbl="alignNode1" presStyleIdx="1" presStyleCnt="21"/>
      <dgm:spPr/>
    </dgm:pt>
    <dgm:pt modelId="{B553A240-86DE-49AD-A129-2177D98FC573}" type="pres">
      <dgm:prSet presAssocID="{443A8F73-175E-448F-AA4E-4528B9F4F347}" presName="chevron3" presStyleLbl="alignNode1" presStyleIdx="2" presStyleCnt="21"/>
      <dgm:spPr/>
    </dgm:pt>
    <dgm:pt modelId="{E759E69C-7171-4FCA-BD8C-DB208046F90E}" type="pres">
      <dgm:prSet presAssocID="{443A8F73-175E-448F-AA4E-4528B9F4F347}" presName="chevron4" presStyleLbl="alignNode1" presStyleIdx="3" presStyleCnt="21"/>
      <dgm:spPr/>
    </dgm:pt>
    <dgm:pt modelId="{A460A2E4-A1F7-476D-9F34-5AC08283BE65}" type="pres">
      <dgm:prSet presAssocID="{443A8F73-175E-448F-AA4E-4528B9F4F347}" presName="chevron5" presStyleLbl="alignNode1" presStyleIdx="4" presStyleCnt="21"/>
      <dgm:spPr/>
    </dgm:pt>
    <dgm:pt modelId="{6679600E-5B5A-45C8-B153-DB4F0B9618BE}" type="pres">
      <dgm:prSet presAssocID="{443A8F73-175E-448F-AA4E-4528B9F4F347}" presName="chevron6" presStyleLbl="alignNode1" presStyleIdx="5" presStyleCnt="21"/>
      <dgm:spPr/>
    </dgm:pt>
    <dgm:pt modelId="{CD2CC883-7432-4205-B62F-F9C8395B0D3D}" type="pres">
      <dgm:prSet presAssocID="{443A8F73-175E-448F-AA4E-4528B9F4F347}" presName="chevron7" presStyleLbl="alignNode1" presStyleIdx="6" presStyleCnt="21"/>
      <dgm:spPr/>
    </dgm:pt>
    <dgm:pt modelId="{8A93BC85-4102-4094-9452-4683D6797646}" type="pres">
      <dgm:prSet presAssocID="{443A8F73-175E-448F-AA4E-4528B9F4F347}" presName="childtext" presStyleLbl="solidFgAcc1" presStyleIdx="0" presStyleCnt="3">
        <dgm:presLayoutVars>
          <dgm:chMax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D35ECA5-0C2B-4114-A282-BCBD00CC947F}" type="pres">
      <dgm:prSet presAssocID="{8EC3B93C-A8C0-4D2D-BD5F-A6A700ECF844}" presName="sibTrans" presStyleCnt="0"/>
      <dgm:spPr/>
    </dgm:pt>
    <dgm:pt modelId="{3D392DB6-8D01-4C2D-AE99-F7B71596AF0D}" type="pres">
      <dgm:prSet presAssocID="{42D29E7E-B291-43EE-BCA9-DC0452C64ABF}" presName="parenttextcomposite" presStyleCnt="0"/>
      <dgm:spPr/>
    </dgm:pt>
    <dgm:pt modelId="{CC3E7CE8-6988-4469-8729-CF97C42D7FC8}" type="pres">
      <dgm:prSet presAssocID="{42D29E7E-B291-43EE-BCA9-DC0452C64ABF}" presName="parenttext" presStyleLbl="revTx" presStyleIdx="1" presStyleCnt="3">
        <dgm:presLayoutVars>
          <dgm:chMax/>
          <dgm:chPref val="2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6D9D2DD-B9C9-4F54-8D8E-91BDF2814F43}" type="pres">
      <dgm:prSet presAssocID="{42D29E7E-B291-43EE-BCA9-DC0452C64ABF}" presName="composite" presStyleCnt="0"/>
      <dgm:spPr/>
    </dgm:pt>
    <dgm:pt modelId="{68E2E98C-07FD-4845-B580-A962F35A806A}" type="pres">
      <dgm:prSet presAssocID="{42D29E7E-B291-43EE-BCA9-DC0452C64ABF}" presName="chevron1" presStyleLbl="alignNode1" presStyleIdx="7" presStyleCnt="21"/>
      <dgm:spPr/>
    </dgm:pt>
    <dgm:pt modelId="{C0E59E11-417A-4086-9A00-A95A8A70AEC1}" type="pres">
      <dgm:prSet presAssocID="{42D29E7E-B291-43EE-BCA9-DC0452C64ABF}" presName="chevron2" presStyleLbl="alignNode1" presStyleIdx="8" presStyleCnt="21"/>
      <dgm:spPr/>
    </dgm:pt>
    <dgm:pt modelId="{8882C803-D0F1-42BF-879D-DF4116E74C29}" type="pres">
      <dgm:prSet presAssocID="{42D29E7E-B291-43EE-BCA9-DC0452C64ABF}" presName="chevron3" presStyleLbl="alignNode1" presStyleIdx="9" presStyleCnt="21"/>
      <dgm:spPr/>
    </dgm:pt>
    <dgm:pt modelId="{F3EA6A25-A660-485C-A53E-CC2C14453A38}" type="pres">
      <dgm:prSet presAssocID="{42D29E7E-B291-43EE-BCA9-DC0452C64ABF}" presName="chevron4" presStyleLbl="alignNode1" presStyleIdx="10" presStyleCnt="21"/>
      <dgm:spPr/>
    </dgm:pt>
    <dgm:pt modelId="{04359B89-D8F8-4CAA-A842-52D122294553}" type="pres">
      <dgm:prSet presAssocID="{42D29E7E-B291-43EE-BCA9-DC0452C64ABF}" presName="chevron5" presStyleLbl="alignNode1" presStyleIdx="11" presStyleCnt="21"/>
      <dgm:spPr/>
    </dgm:pt>
    <dgm:pt modelId="{2322D331-67FD-4B01-AD47-FC30B1199A3A}" type="pres">
      <dgm:prSet presAssocID="{42D29E7E-B291-43EE-BCA9-DC0452C64ABF}" presName="chevron6" presStyleLbl="alignNode1" presStyleIdx="12" presStyleCnt="21"/>
      <dgm:spPr/>
    </dgm:pt>
    <dgm:pt modelId="{FB1D8227-FFCA-488B-8123-6D38F1D1F70F}" type="pres">
      <dgm:prSet presAssocID="{42D29E7E-B291-43EE-BCA9-DC0452C64ABF}" presName="chevron7" presStyleLbl="alignNode1" presStyleIdx="13" presStyleCnt="21"/>
      <dgm:spPr/>
    </dgm:pt>
    <dgm:pt modelId="{FBDC8272-9638-4884-9BB0-C50052E1B3D5}" type="pres">
      <dgm:prSet presAssocID="{42D29E7E-B291-43EE-BCA9-DC0452C64ABF}" presName="childtext" presStyleLbl="solidFgAcc1" presStyleIdx="1" presStyleCnt="3">
        <dgm:presLayoutVars>
          <dgm:chMax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F5E4D15-C829-44F6-9BDD-18823EE71A1E}" type="pres">
      <dgm:prSet presAssocID="{A4F8C193-0457-40E7-8295-08B7378FADBE}" presName="sibTrans" presStyleCnt="0"/>
      <dgm:spPr/>
    </dgm:pt>
    <dgm:pt modelId="{40F33E53-EA4B-4F48-8659-11C9BE796F66}" type="pres">
      <dgm:prSet presAssocID="{3031A6FC-939F-4547-B51E-DE2F48652D86}" presName="parenttextcomposite" presStyleCnt="0"/>
      <dgm:spPr/>
    </dgm:pt>
    <dgm:pt modelId="{892AC4F9-1C35-4C30-8B56-D2687147FEA0}" type="pres">
      <dgm:prSet presAssocID="{3031A6FC-939F-4547-B51E-DE2F48652D86}" presName="parenttext" presStyleLbl="revTx" presStyleIdx="2" presStyleCnt="3">
        <dgm:presLayoutVars>
          <dgm:chMax/>
          <dgm:chPref val="2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A364301-912D-4473-B776-8438454F3967}" type="pres">
      <dgm:prSet presAssocID="{3031A6FC-939F-4547-B51E-DE2F48652D86}" presName="composite" presStyleCnt="0"/>
      <dgm:spPr/>
    </dgm:pt>
    <dgm:pt modelId="{42D271CC-2CCA-4496-AF6D-771620FB7ED1}" type="pres">
      <dgm:prSet presAssocID="{3031A6FC-939F-4547-B51E-DE2F48652D86}" presName="chevron1" presStyleLbl="alignNode1" presStyleIdx="14" presStyleCnt="21"/>
      <dgm:spPr/>
    </dgm:pt>
    <dgm:pt modelId="{FEE3BFEA-59EB-4D44-BC33-E71D85C080DC}" type="pres">
      <dgm:prSet presAssocID="{3031A6FC-939F-4547-B51E-DE2F48652D86}" presName="chevron2" presStyleLbl="alignNode1" presStyleIdx="15" presStyleCnt="21"/>
      <dgm:spPr/>
    </dgm:pt>
    <dgm:pt modelId="{F2F39E08-7BAE-46E4-BAD1-DD491CC65968}" type="pres">
      <dgm:prSet presAssocID="{3031A6FC-939F-4547-B51E-DE2F48652D86}" presName="chevron3" presStyleLbl="alignNode1" presStyleIdx="16" presStyleCnt="21"/>
      <dgm:spPr/>
    </dgm:pt>
    <dgm:pt modelId="{AD93F29E-CE9F-455B-A83D-F58CB3FAD6DD}" type="pres">
      <dgm:prSet presAssocID="{3031A6FC-939F-4547-B51E-DE2F48652D86}" presName="chevron4" presStyleLbl="alignNode1" presStyleIdx="17" presStyleCnt="21"/>
      <dgm:spPr/>
    </dgm:pt>
    <dgm:pt modelId="{15AA7CD2-8BCC-494C-9904-A9E37E96B0F0}" type="pres">
      <dgm:prSet presAssocID="{3031A6FC-939F-4547-B51E-DE2F48652D86}" presName="chevron5" presStyleLbl="alignNode1" presStyleIdx="18" presStyleCnt="21"/>
      <dgm:spPr/>
    </dgm:pt>
    <dgm:pt modelId="{C234E846-8082-4219-8233-7AB55F025C79}" type="pres">
      <dgm:prSet presAssocID="{3031A6FC-939F-4547-B51E-DE2F48652D86}" presName="chevron6" presStyleLbl="alignNode1" presStyleIdx="19" presStyleCnt="21"/>
      <dgm:spPr/>
    </dgm:pt>
    <dgm:pt modelId="{AE263F24-563E-4D52-803D-D5AD8BC1B2A1}" type="pres">
      <dgm:prSet presAssocID="{3031A6FC-939F-4547-B51E-DE2F48652D86}" presName="chevron7" presStyleLbl="alignNode1" presStyleIdx="20" presStyleCnt="21"/>
      <dgm:spPr/>
    </dgm:pt>
    <dgm:pt modelId="{1B2DD10E-AFC2-4C9B-8995-9DE498D54CB3}" type="pres">
      <dgm:prSet presAssocID="{3031A6FC-939F-4547-B51E-DE2F48652D86}" presName="childtext" presStyleLbl="solidFgAcc1" presStyleIdx="2" presStyleCnt="3">
        <dgm:presLayoutVars>
          <dgm:chMax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6E015341-C91D-4108-A33E-3D7FA3A7B1E9}" type="presOf" srcId="{DB74EEB0-925C-47BC-8109-A353307653C7}" destId="{1B2DD10E-AFC2-4C9B-8995-9DE498D54CB3}" srcOrd="0" destOrd="0" presId="urn:microsoft.com/office/officeart/2008/layout/VerticalAccentList"/>
    <dgm:cxn modelId="{EC89932B-8C0A-4754-A783-E4FCB3E6FA99}" type="presOf" srcId="{3031A6FC-939F-4547-B51E-DE2F48652D86}" destId="{892AC4F9-1C35-4C30-8B56-D2687147FEA0}" srcOrd="0" destOrd="0" presId="urn:microsoft.com/office/officeart/2008/layout/VerticalAccentList"/>
    <dgm:cxn modelId="{E510B306-5A72-422D-96B9-AA523049ED0F}" srcId="{3031A6FC-939F-4547-B51E-DE2F48652D86}" destId="{DB74EEB0-925C-47BC-8109-A353307653C7}" srcOrd="0" destOrd="0" parTransId="{F3BCA477-CC32-479B-8B70-8A07F6CF284B}" sibTransId="{25C234FD-C4AB-4943-A3BE-F90913C68CF7}"/>
    <dgm:cxn modelId="{8E7233FF-A6EB-4B7F-8E28-FA20BFC39EBE}" srcId="{FE7CCE2D-DD06-4061-9616-4489E347E8D5}" destId="{42D29E7E-B291-43EE-BCA9-DC0452C64ABF}" srcOrd="1" destOrd="0" parTransId="{34E19634-6190-4294-B3BC-ACF8739EDE7A}" sibTransId="{A4F8C193-0457-40E7-8295-08B7378FADBE}"/>
    <dgm:cxn modelId="{27188E33-6A69-4195-9A1A-55448F926B0A}" type="presOf" srcId="{FE7CCE2D-DD06-4061-9616-4489E347E8D5}" destId="{37E0B1AE-7F2B-490F-94C2-C2263A4BE5F0}" srcOrd="0" destOrd="0" presId="urn:microsoft.com/office/officeart/2008/layout/VerticalAccentList"/>
    <dgm:cxn modelId="{89BF7B53-584D-42A5-B8C6-DF90765BC1DB}" srcId="{443A8F73-175E-448F-AA4E-4528B9F4F347}" destId="{76F42BCE-36C8-4DFF-B72E-6E3A94F3C69A}" srcOrd="0" destOrd="0" parTransId="{478DD0D9-F20B-4043-815F-0F812DF4781E}" sibTransId="{15ABE162-6516-42DF-94A9-07DFBBD73C31}"/>
    <dgm:cxn modelId="{5758C7A6-051C-41D8-8409-2CF866195D1D}" srcId="{FE7CCE2D-DD06-4061-9616-4489E347E8D5}" destId="{443A8F73-175E-448F-AA4E-4528B9F4F347}" srcOrd="0" destOrd="0" parTransId="{790C8749-4BE9-4BAD-A6A3-07182F80334B}" sibTransId="{8EC3B93C-A8C0-4D2D-BD5F-A6A700ECF844}"/>
    <dgm:cxn modelId="{F5CCFA72-6A65-478B-9C44-97B5093F51D4}" type="presOf" srcId="{42D29E7E-B291-43EE-BCA9-DC0452C64ABF}" destId="{CC3E7CE8-6988-4469-8729-CF97C42D7FC8}" srcOrd="0" destOrd="0" presId="urn:microsoft.com/office/officeart/2008/layout/VerticalAccentList"/>
    <dgm:cxn modelId="{414AEC2E-978E-4A27-87AC-6C6D8A121625}" type="presOf" srcId="{443A8F73-175E-448F-AA4E-4528B9F4F347}" destId="{BBE0EBF7-5E51-4CEA-B753-66C4BB65AD94}" srcOrd="0" destOrd="0" presId="urn:microsoft.com/office/officeart/2008/layout/VerticalAccentList"/>
    <dgm:cxn modelId="{E11A3F39-FB3E-457B-830E-51AE1F86B3EA}" srcId="{42D29E7E-B291-43EE-BCA9-DC0452C64ABF}" destId="{A84A6708-652E-4BE7-AE57-BBC277F487DC}" srcOrd="0" destOrd="0" parTransId="{D5137C7B-D171-408D-A68F-75CF22F2C51E}" sibTransId="{A18EC1D1-0E1B-419E-BB9B-F789D2AE1A10}"/>
    <dgm:cxn modelId="{7C323C96-A42C-47AC-A3C8-DE25F79A0A2F}" type="presOf" srcId="{A84A6708-652E-4BE7-AE57-BBC277F487DC}" destId="{FBDC8272-9638-4884-9BB0-C50052E1B3D5}" srcOrd="0" destOrd="0" presId="urn:microsoft.com/office/officeart/2008/layout/VerticalAccentList"/>
    <dgm:cxn modelId="{B861686E-75C2-4F07-802D-E10499A78FFF}" srcId="{FE7CCE2D-DD06-4061-9616-4489E347E8D5}" destId="{3031A6FC-939F-4547-B51E-DE2F48652D86}" srcOrd="2" destOrd="0" parTransId="{A501A611-1973-4297-835F-068B90B7489B}" sibTransId="{E4BF3FFC-EA9F-4673-BC64-ECC19506CAD1}"/>
    <dgm:cxn modelId="{082E86ED-1D14-4385-9AA0-5D35949AD150}" type="presOf" srcId="{76F42BCE-36C8-4DFF-B72E-6E3A94F3C69A}" destId="{8A93BC85-4102-4094-9452-4683D6797646}" srcOrd="0" destOrd="0" presId="urn:microsoft.com/office/officeart/2008/layout/VerticalAccentList"/>
    <dgm:cxn modelId="{0470D824-CE9D-45E9-855A-1A30FD697953}" type="presParOf" srcId="{37E0B1AE-7F2B-490F-94C2-C2263A4BE5F0}" destId="{6D91B66A-A9EB-4B71-A287-A55263EDB94A}" srcOrd="0" destOrd="0" presId="urn:microsoft.com/office/officeart/2008/layout/VerticalAccentList"/>
    <dgm:cxn modelId="{B9CEDC99-C230-4083-A171-CAA82166608F}" type="presParOf" srcId="{6D91B66A-A9EB-4B71-A287-A55263EDB94A}" destId="{BBE0EBF7-5E51-4CEA-B753-66C4BB65AD94}" srcOrd="0" destOrd="0" presId="urn:microsoft.com/office/officeart/2008/layout/VerticalAccentList"/>
    <dgm:cxn modelId="{AF882DB8-C401-436D-BBFF-9FB4F96D2EF7}" type="presParOf" srcId="{37E0B1AE-7F2B-490F-94C2-C2263A4BE5F0}" destId="{8BEB25DD-4B27-4D4B-853E-F534B7C8C29C}" srcOrd="1" destOrd="0" presId="urn:microsoft.com/office/officeart/2008/layout/VerticalAccentList"/>
    <dgm:cxn modelId="{1EA97775-26B8-46ED-8A0E-62A7F6BC2006}" type="presParOf" srcId="{8BEB25DD-4B27-4D4B-853E-F534B7C8C29C}" destId="{99AD7026-3820-447E-A559-FA55D058B116}" srcOrd="0" destOrd="0" presId="urn:microsoft.com/office/officeart/2008/layout/VerticalAccentList"/>
    <dgm:cxn modelId="{64B93567-5B5E-4361-BFB6-06C4909A3AF1}" type="presParOf" srcId="{8BEB25DD-4B27-4D4B-853E-F534B7C8C29C}" destId="{FC41AA90-CC85-4B5A-87F5-BDF1F0D1D1A0}" srcOrd="1" destOrd="0" presId="urn:microsoft.com/office/officeart/2008/layout/VerticalAccentList"/>
    <dgm:cxn modelId="{76974FC1-94F3-4A37-BD6D-FEEE501EA7BA}" type="presParOf" srcId="{8BEB25DD-4B27-4D4B-853E-F534B7C8C29C}" destId="{B553A240-86DE-49AD-A129-2177D98FC573}" srcOrd="2" destOrd="0" presId="urn:microsoft.com/office/officeart/2008/layout/VerticalAccentList"/>
    <dgm:cxn modelId="{618A6BB7-86CA-4CF0-9AD2-FE594BB50F96}" type="presParOf" srcId="{8BEB25DD-4B27-4D4B-853E-F534B7C8C29C}" destId="{E759E69C-7171-4FCA-BD8C-DB208046F90E}" srcOrd="3" destOrd="0" presId="urn:microsoft.com/office/officeart/2008/layout/VerticalAccentList"/>
    <dgm:cxn modelId="{2997CE1A-E954-4AF7-895F-53E166946782}" type="presParOf" srcId="{8BEB25DD-4B27-4D4B-853E-F534B7C8C29C}" destId="{A460A2E4-A1F7-476D-9F34-5AC08283BE65}" srcOrd="4" destOrd="0" presId="urn:microsoft.com/office/officeart/2008/layout/VerticalAccentList"/>
    <dgm:cxn modelId="{9EE369A0-F6DC-4DD5-BFD0-0B51E2FD3D51}" type="presParOf" srcId="{8BEB25DD-4B27-4D4B-853E-F534B7C8C29C}" destId="{6679600E-5B5A-45C8-B153-DB4F0B9618BE}" srcOrd="5" destOrd="0" presId="urn:microsoft.com/office/officeart/2008/layout/VerticalAccentList"/>
    <dgm:cxn modelId="{CBEEC24F-00EB-46E2-AE39-8638FA7B8373}" type="presParOf" srcId="{8BEB25DD-4B27-4D4B-853E-F534B7C8C29C}" destId="{CD2CC883-7432-4205-B62F-F9C8395B0D3D}" srcOrd="6" destOrd="0" presId="urn:microsoft.com/office/officeart/2008/layout/VerticalAccentList"/>
    <dgm:cxn modelId="{9C358033-0538-45B6-AB3D-2EF1E63681C2}" type="presParOf" srcId="{8BEB25DD-4B27-4D4B-853E-F534B7C8C29C}" destId="{8A93BC85-4102-4094-9452-4683D6797646}" srcOrd="7" destOrd="0" presId="urn:microsoft.com/office/officeart/2008/layout/VerticalAccentList"/>
    <dgm:cxn modelId="{BFB72475-9E07-43D6-A694-65E43399AD7E}" type="presParOf" srcId="{37E0B1AE-7F2B-490F-94C2-C2263A4BE5F0}" destId="{AD35ECA5-0C2B-4114-A282-BCBD00CC947F}" srcOrd="2" destOrd="0" presId="urn:microsoft.com/office/officeart/2008/layout/VerticalAccentList"/>
    <dgm:cxn modelId="{6410639E-BC8F-494E-8D18-460C374607A2}" type="presParOf" srcId="{37E0B1AE-7F2B-490F-94C2-C2263A4BE5F0}" destId="{3D392DB6-8D01-4C2D-AE99-F7B71596AF0D}" srcOrd="3" destOrd="0" presId="urn:microsoft.com/office/officeart/2008/layout/VerticalAccentList"/>
    <dgm:cxn modelId="{C52E1509-D82C-4B8C-AC91-85D14D7BE9AC}" type="presParOf" srcId="{3D392DB6-8D01-4C2D-AE99-F7B71596AF0D}" destId="{CC3E7CE8-6988-4469-8729-CF97C42D7FC8}" srcOrd="0" destOrd="0" presId="urn:microsoft.com/office/officeart/2008/layout/VerticalAccentList"/>
    <dgm:cxn modelId="{1220A33E-B647-44B6-9277-31138FEDE8AF}" type="presParOf" srcId="{37E0B1AE-7F2B-490F-94C2-C2263A4BE5F0}" destId="{36D9D2DD-B9C9-4F54-8D8E-91BDF2814F43}" srcOrd="4" destOrd="0" presId="urn:microsoft.com/office/officeart/2008/layout/VerticalAccentList"/>
    <dgm:cxn modelId="{0D28DF68-CED3-4456-84E0-40AF58390771}" type="presParOf" srcId="{36D9D2DD-B9C9-4F54-8D8E-91BDF2814F43}" destId="{68E2E98C-07FD-4845-B580-A962F35A806A}" srcOrd="0" destOrd="0" presId="urn:microsoft.com/office/officeart/2008/layout/VerticalAccentList"/>
    <dgm:cxn modelId="{CD66F2C1-9DC8-4B52-B202-CE31078E91A3}" type="presParOf" srcId="{36D9D2DD-B9C9-4F54-8D8E-91BDF2814F43}" destId="{C0E59E11-417A-4086-9A00-A95A8A70AEC1}" srcOrd="1" destOrd="0" presId="urn:microsoft.com/office/officeart/2008/layout/VerticalAccentList"/>
    <dgm:cxn modelId="{8D152742-F058-44BB-B089-293C3C15E8EB}" type="presParOf" srcId="{36D9D2DD-B9C9-4F54-8D8E-91BDF2814F43}" destId="{8882C803-D0F1-42BF-879D-DF4116E74C29}" srcOrd="2" destOrd="0" presId="urn:microsoft.com/office/officeart/2008/layout/VerticalAccentList"/>
    <dgm:cxn modelId="{46074B82-F5E0-48E6-833B-BA80DDE10888}" type="presParOf" srcId="{36D9D2DD-B9C9-4F54-8D8E-91BDF2814F43}" destId="{F3EA6A25-A660-485C-A53E-CC2C14453A38}" srcOrd="3" destOrd="0" presId="urn:microsoft.com/office/officeart/2008/layout/VerticalAccentList"/>
    <dgm:cxn modelId="{ECC49303-8E76-4EF9-BCBF-68E39FF7AD64}" type="presParOf" srcId="{36D9D2DD-B9C9-4F54-8D8E-91BDF2814F43}" destId="{04359B89-D8F8-4CAA-A842-52D122294553}" srcOrd="4" destOrd="0" presId="urn:microsoft.com/office/officeart/2008/layout/VerticalAccentList"/>
    <dgm:cxn modelId="{17A72B48-86E5-43E0-955F-50864E9ADD6F}" type="presParOf" srcId="{36D9D2DD-B9C9-4F54-8D8E-91BDF2814F43}" destId="{2322D331-67FD-4B01-AD47-FC30B1199A3A}" srcOrd="5" destOrd="0" presId="urn:microsoft.com/office/officeart/2008/layout/VerticalAccentList"/>
    <dgm:cxn modelId="{115A62DF-C823-4A0E-BBA2-FA1301E1447C}" type="presParOf" srcId="{36D9D2DD-B9C9-4F54-8D8E-91BDF2814F43}" destId="{FB1D8227-FFCA-488B-8123-6D38F1D1F70F}" srcOrd="6" destOrd="0" presId="urn:microsoft.com/office/officeart/2008/layout/VerticalAccentList"/>
    <dgm:cxn modelId="{8DE55AB1-5EF8-46F5-9D9F-9C9BCA3377DC}" type="presParOf" srcId="{36D9D2DD-B9C9-4F54-8D8E-91BDF2814F43}" destId="{FBDC8272-9638-4884-9BB0-C50052E1B3D5}" srcOrd="7" destOrd="0" presId="urn:microsoft.com/office/officeart/2008/layout/VerticalAccentList"/>
    <dgm:cxn modelId="{3B4FC85F-01B2-4B7F-A940-E37151198ED9}" type="presParOf" srcId="{37E0B1AE-7F2B-490F-94C2-C2263A4BE5F0}" destId="{AF5E4D15-C829-44F6-9BDD-18823EE71A1E}" srcOrd="5" destOrd="0" presId="urn:microsoft.com/office/officeart/2008/layout/VerticalAccentList"/>
    <dgm:cxn modelId="{2D168CEA-D8E8-4A0A-B830-FA5A8551840C}" type="presParOf" srcId="{37E0B1AE-7F2B-490F-94C2-C2263A4BE5F0}" destId="{40F33E53-EA4B-4F48-8659-11C9BE796F66}" srcOrd="6" destOrd="0" presId="urn:microsoft.com/office/officeart/2008/layout/VerticalAccentList"/>
    <dgm:cxn modelId="{775F5917-7DCD-4BEC-A36A-3F7B020D615F}" type="presParOf" srcId="{40F33E53-EA4B-4F48-8659-11C9BE796F66}" destId="{892AC4F9-1C35-4C30-8B56-D2687147FEA0}" srcOrd="0" destOrd="0" presId="urn:microsoft.com/office/officeart/2008/layout/VerticalAccentList"/>
    <dgm:cxn modelId="{D62E251F-8E6E-43F4-907C-30A6C8AC9C11}" type="presParOf" srcId="{37E0B1AE-7F2B-490F-94C2-C2263A4BE5F0}" destId="{3A364301-912D-4473-B776-8438454F3967}" srcOrd="7" destOrd="0" presId="urn:microsoft.com/office/officeart/2008/layout/VerticalAccentList"/>
    <dgm:cxn modelId="{809690A6-735E-4F59-A8E4-BD9AB8454258}" type="presParOf" srcId="{3A364301-912D-4473-B776-8438454F3967}" destId="{42D271CC-2CCA-4496-AF6D-771620FB7ED1}" srcOrd="0" destOrd="0" presId="urn:microsoft.com/office/officeart/2008/layout/VerticalAccentList"/>
    <dgm:cxn modelId="{12481CA1-1A2E-40A2-AF7B-DC6BFD3F01B7}" type="presParOf" srcId="{3A364301-912D-4473-B776-8438454F3967}" destId="{FEE3BFEA-59EB-4D44-BC33-E71D85C080DC}" srcOrd="1" destOrd="0" presId="urn:microsoft.com/office/officeart/2008/layout/VerticalAccentList"/>
    <dgm:cxn modelId="{D687DD9B-74DB-47D9-B89C-D85911471133}" type="presParOf" srcId="{3A364301-912D-4473-B776-8438454F3967}" destId="{F2F39E08-7BAE-46E4-BAD1-DD491CC65968}" srcOrd="2" destOrd="0" presId="urn:microsoft.com/office/officeart/2008/layout/VerticalAccentList"/>
    <dgm:cxn modelId="{12C63EB5-98ED-446A-AC11-8889FE930758}" type="presParOf" srcId="{3A364301-912D-4473-B776-8438454F3967}" destId="{AD93F29E-CE9F-455B-A83D-F58CB3FAD6DD}" srcOrd="3" destOrd="0" presId="urn:microsoft.com/office/officeart/2008/layout/VerticalAccentList"/>
    <dgm:cxn modelId="{CD9E1766-CD57-4209-8418-4BD00799AC0C}" type="presParOf" srcId="{3A364301-912D-4473-B776-8438454F3967}" destId="{15AA7CD2-8BCC-494C-9904-A9E37E96B0F0}" srcOrd="4" destOrd="0" presId="urn:microsoft.com/office/officeart/2008/layout/VerticalAccentList"/>
    <dgm:cxn modelId="{66DD22D3-7730-45CE-896C-9C3EFFB5EF1C}" type="presParOf" srcId="{3A364301-912D-4473-B776-8438454F3967}" destId="{C234E846-8082-4219-8233-7AB55F025C79}" srcOrd="5" destOrd="0" presId="urn:microsoft.com/office/officeart/2008/layout/VerticalAccentList"/>
    <dgm:cxn modelId="{6D9F0C6C-DD54-4B38-887E-3275F42B35E0}" type="presParOf" srcId="{3A364301-912D-4473-B776-8438454F3967}" destId="{AE263F24-563E-4D52-803D-D5AD8BC1B2A1}" srcOrd="6" destOrd="0" presId="urn:microsoft.com/office/officeart/2008/layout/VerticalAccentList"/>
    <dgm:cxn modelId="{87C3A348-99C9-4548-BA33-02E85EDF020F}" type="presParOf" srcId="{3A364301-912D-4473-B776-8438454F3967}" destId="{1B2DD10E-AFC2-4C9B-8995-9DE498D54CB3}" srcOrd="7" destOrd="0" presId="urn:microsoft.com/office/officeart/2008/layout/VerticalAccent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A9A2307-8223-4581-9F73-1945AC63A21E}" type="doc">
      <dgm:prSet loTypeId="urn:microsoft.com/office/officeart/2008/layout/VerticalCurv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F6F8B1AF-E29A-431A-99DA-5D4E0E8039C4}">
      <dgm:prSet phldrT="[Текст]"/>
      <dgm:spPr/>
      <dgm:t>
        <a:bodyPr/>
        <a:lstStyle/>
        <a:p>
          <a:r>
            <a:rPr lang="ru-RU" dirty="0"/>
            <a:t>Система «Виртуальный гид» отражает структуру музея и позволяет выйти на современный уровень информатизации и идти в ногу с прогрессивными мультимедиа технологиями.</a:t>
          </a:r>
        </a:p>
      </dgm:t>
    </dgm:pt>
    <dgm:pt modelId="{360AEB13-2775-4BC5-9105-6FBDFE2BFC09}" type="parTrans" cxnId="{E4A730EE-7CA0-4177-BBB1-5FCB2D39A029}">
      <dgm:prSet/>
      <dgm:spPr/>
      <dgm:t>
        <a:bodyPr/>
        <a:lstStyle/>
        <a:p>
          <a:endParaRPr lang="ru-RU"/>
        </a:p>
      </dgm:t>
    </dgm:pt>
    <dgm:pt modelId="{73F42A47-9847-4720-A3CE-1ACBF886F255}" type="sibTrans" cxnId="{E4A730EE-7CA0-4177-BBB1-5FCB2D39A029}">
      <dgm:prSet/>
      <dgm:spPr/>
      <dgm:t>
        <a:bodyPr/>
        <a:lstStyle/>
        <a:p>
          <a:endParaRPr lang="ru-RU"/>
        </a:p>
      </dgm:t>
    </dgm:pt>
    <dgm:pt modelId="{3B2EF078-1357-4069-9453-117562FA7AF6}">
      <dgm:prSet phldrT="[Текст]" custT="1"/>
      <dgm:spPr/>
      <dgm:t>
        <a:bodyPr/>
        <a:lstStyle/>
        <a:p>
          <a:r>
            <a:rPr lang="ru-RU" sz="1600" dirty="0"/>
            <a:t>Виртуальный гид ( тематические экспозиции музея).</a:t>
          </a:r>
        </a:p>
      </dgm:t>
    </dgm:pt>
    <dgm:pt modelId="{12A16D81-72C3-41BA-B6AB-8D4CD47E02E8}" type="parTrans" cxnId="{4D7F0001-F523-45F4-B593-A70D570A9E01}">
      <dgm:prSet/>
      <dgm:spPr/>
      <dgm:t>
        <a:bodyPr/>
        <a:lstStyle/>
        <a:p>
          <a:endParaRPr lang="ru-RU"/>
        </a:p>
      </dgm:t>
    </dgm:pt>
    <dgm:pt modelId="{E66181A3-62EF-407F-A9BE-6F91BB3422A4}" type="sibTrans" cxnId="{4D7F0001-F523-45F4-B593-A70D570A9E01}">
      <dgm:prSet/>
      <dgm:spPr/>
      <dgm:t>
        <a:bodyPr/>
        <a:lstStyle/>
        <a:p>
          <a:endParaRPr lang="ru-RU"/>
        </a:p>
      </dgm:t>
    </dgm:pt>
    <dgm:pt modelId="{73297DAC-0F8E-4C1E-8361-9C192E74E0AE}">
      <dgm:prSet phldrT="[Текст]" custT="1"/>
      <dgm:spPr/>
      <dgm:t>
        <a:bodyPr/>
        <a:lstStyle/>
        <a:p>
          <a:r>
            <a:rPr lang="ru-RU" sz="1800" dirty="0"/>
            <a:t>Путешествие за камнем (</a:t>
          </a:r>
          <a:r>
            <a:rPr lang="ru-RU" sz="1800" dirty="0" err="1"/>
            <a:t>муравленковские</a:t>
          </a:r>
          <a:r>
            <a:rPr lang="ru-RU" sz="1800" dirty="0"/>
            <a:t> россыпи</a:t>
          </a:r>
          <a:r>
            <a:rPr lang="ru-RU" sz="1300" dirty="0"/>
            <a:t>) </a:t>
          </a:r>
        </a:p>
      </dgm:t>
    </dgm:pt>
    <dgm:pt modelId="{CBA74713-629E-4D05-8E22-A9E3D05D13EB}" type="parTrans" cxnId="{01B32731-77BB-462F-A908-704E89BFA036}">
      <dgm:prSet/>
      <dgm:spPr/>
      <dgm:t>
        <a:bodyPr/>
        <a:lstStyle/>
        <a:p>
          <a:endParaRPr lang="ru-RU"/>
        </a:p>
      </dgm:t>
    </dgm:pt>
    <dgm:pt modelId="{4E2897D4-4406-49D2-9947-80799A6626D0}" type="sibTrans" cxnId="{01B32731-77BB-462F-A908-704E89BFA036}">
      <dgm:prSet/>
      <dgm:spPr/>
      <dgm:t>
        <a:bodyPr/>
        <a:lstStyle/>
        <a:p>
          <a:endParaRPr lang="ru-RU"/>
        </a:p>
      </dgm:t>
    </dgm:pt>
    <dgm:pt modelId="{D2A9FFE3-0EB3-401B-9617-E6BD26D0E533}">
      <dgm:prSet custT="1"/>
      <dgm:spPr/>
      <dgm:t>
        <a:bodyPr/>
        <a:lstStyle/>
        <a:p>
          <a:r>
            <a:rPr lang="ru-RU" sz="1800" dirty="0"/>
            <a:t>Исследовательские и проектные работы.</a:t>
          </a:r>
        </a:p>
      </dgm:t>
    </dgm:pt>
    <dgm:pt modelId="{B64038C6-BD71-43D5-AAC2-A8A08CEC2A9C}" type="parTrans" cxnId="{FF698747-9239-4A4B-9705-24B683B31B64}">
      <dgm:prSet/>
      <dgm:spPr/>
      <dgm:t>
        <a:bodyPr/>
        <a:lstStyle/>
        <a:p>
          <a:endParaRPr lang="ru-RU"/>
        </a:p>
      </dgm:t>
    </dgm:pt>
    <dgm:pt modelId="{5042B075-E2A6-4021-96C8-04BCA0F86A39}" type="sibTrans" cxnId="{FF698747-9239-4A4B-9705-24B683B31B64}">
      <dgm:prSet/>
      <dgm:spPr/>
      <dgm:t>
        <a:bodyPr/>
        <a:lstStyle/>
        <a:p>
          <a:endParaRPr lang="ru-RU"/>
        </a:p>
      </dgm:t>
    </dgm:pt>
    <dgm:pt modelId="{502B832F-5910-4257-850C-7852363726F8}">
      <dgm:prSet custT="1"/>
      <dgm:spPr/>
      <dgm:t>
        <a:bodyPr/>
        <a:lstStyle/>
        <a:p>
          <a:r>
            <a:rPr lang="ru-RU" sz="1800" dirty="0"/>
            <a:t>Методические материалы для педагогов.</a:t>
          </a:r>
        </a:p>
      </dgm:t>
    </dgm:pt>
    <dgm:pt modelId="{DAC0708D-034F-4601-BDDE-4A723E228B43}" type="parTrans" cxnId="{530F2CB0-4555-47F4-AD78-B0D1FAD33010}">
      <dgm:prSet/>
      <dgm:spPr/>
      <dgm:t>
        <a:bodyPr/>
        <a:lstStyle/>
        <a:p>
          <a:endParaRPr lang="ru-RU"/>
        </a:p>
      </dgm:t>
    </dgm:pt>
    <dgm:pt modelId="{E28FBEB7-1AD0-4465-97F5-F7FB104DA2CD}" type="sibTrans" cxnId="{530F2CB0-4555-47F4-AD78-B0D1FAD33010}">
      <dgm:prSet/>
      <dgm:spPr/>
      <dgm:t>
        <a:bodyPr/>
        <a:lstStyle/>
        <a:p>
          <a:endParaRPr lang="ru-RU"/>
        </a:p>
      </dgm:t>
    </dgm:pt>
    <dgm:pt modelId="{CEC6E5DF-53E3-4838-AE98-82AC6C0D4F10}" type="pres">
      <dgm:prSet presAssocID="{4A9A2307-8223-4581-9F73-1945AC63A21E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ru-RU"/>
        </a:p>
      </dgm:t>
    </dgm:pt>
    <dgm:pt modelId="{581AD611-BE23-4CD5-A1FC-006070911851}" type="pres">
      <dgm:prSet presAssocID="{4A9A2307-8223-4581-9F73-1945AC63A21E}" presName="Name1" presStyleCnt="0"/>
      <dgm:spPr/>
    </dgm:pt>
    <dgm:pt modelId="{A20B11A9-99E3-4812-AE4E-C6FC9B40F053}" type="pres">
      <dgm:prSet presAssocID="{4A9A2307-8223-4581-9F73-1945AC63A21E}" presName="cycle" presStyleCnt="0"/>
      <dgm:spPr/>
    </dgm:pt>
    <dgm:pt modelId="{DAFF89C7-FD6B-4C19-B556-F7C3EE0C7ADE}" type="pres">
      <dgm:prSet presAssocID="{4A9A2307-8223-4581-9F73-1945AC63A21E}" presName="srcNode" presStyleLbl="node1" presStyleIdx="0" presStyleCnt="5"/>
      <dgm:spPr/>
    </dgm:pt>
    <dgm:pt modelId="{088BE1C9-2694-4F8E-87ED-30FE2DF4479A}" type="pres">
      <dgm:prSet presAssocID="{4A9A2307-8223-4581-9F73-1945AC63A21E}" presName="conn" presStyleLbl="parChTrans1D2" presStyleIdx="0" presStyleCnt="1"/>
      <dgm:spPr/>
      <dgm:t>
        <a:bodyPr/>
        <a:lstStyle/>
        <a:p>
          <a:endParaRPr lang="ru-RU"/>
        </a:p>
      </dgm:t>
    </dgm:pt>
    <dgm:pt modelId="{A7BA5468-FA13-458D-B600-6C7F22FCA9EF}" type="pres">
      <dgm:prSet presAssocID="{4A9A2307-8223-4581-9F73-1945AC63A21E}" presName="extraNode" presStyleLbl="node1" presStyleIdx="0" presStyleCnt="5"/>
      <dgm:spPr/>
    </dgm:pt>
    <dgm:pt modelId="{F226806E-B3DB-4D3D-9162-A221DD25902F}" type="pres">
      <dgm:prSet presAssocID="{4A9A2307-8223-4581-9F73-1945AC63A21E}" presName="dstNode" presStyleLbl="node1" presStyleIdx="0" presStyleCnt="5"/>
      <dgm:spPr/>
    </dgm:pt>
    <dgm:pt modelId="{FF534483-3FBC-4749-9E77-E458DBD66A74}" type="pres">
      <dgm:prSet presAssocID="{F6F8B1AF-E29A-431A-99DA-5D4E0E8039C4}" presName="text_1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33581BD-9D4A-4AD5-8245-46443A789431}" type="pres">
      <dgm:prSet presAssocID="{F6F8B1AF-E29A-431A-99DA-5D4E0E8039C4}" presName="accent_1" presStyleCnt="0"/>
      <dgm:spPr/>
    </dgm:pt>
    <dgm:pt modelId="{5065D6A9-8438-4AFE-9276-C5ABE0413DCB}" type="pres">
      <dgm:prSet presAssocID="{F6F8B1AF-E29A-431A-99DA-5D4E0E8039C4}" presName="accentRepeatNode" presStyleLbl="solidFgAcc1" presStyleIdx="0" presStyleCnt="5"/>
      <dgm:spPr/>
    </dgm:pt>
    <dgm:pt modelId="{10B2731D-42CB-47FA-887B-D97E7F20BD8E}" type="pres">
      <dgm:prSet presAssocID="{3B2EF078-1357-4069-9453-117562FA7AF6}" presName="text_2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5372AC4-CCEE-4534-98E8-9020540DF058}" type="pres">
      <dgm:prSet presAssocID="{3B2EF078-1357-4069-9453-117562FA7AF6}" presName="accent_2" presStyleCnt="0"/>
      <dgm:spPr/>
    </dgm:pt>
    <dgm:pt modelId="{D7562092-F124-4ABD-9ED4-56C6F5BFD029}" type="pres">
      <dgm:prSet presAssocID="{3B2EF078-1357-4069-9453-117562FA7AF6}" presName="accentRepeatNode" presStyleLbl="solidFgAcc1" presStyleIdx="1" presStyleCnt="5"/>
      <dgm:spPr/>
    </dgm:pt>
    <dgm:pt modelId="{7DB5A0B6-4FC5-4FBC-9C9A-D3A950C4E116}" type="pres">
      <dgm:prSet presAssocID="{73297DAC-0F8E-4C1E-8361-9C192E74E0AE}" presName="text_3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28521A5-67A6-4ED7-8BBC-C1DCFC60745A}" type="pres">
      <dgm:prSet presAssocID="{73297DAC-0F8E-4C1E-8361-9C192E74E0AE}" presName="accent_3" presStyleCnt="0"/>
      <dgm:spPr/>
    </dgm:pt>
    <dgm:pt modelId="{A7698561-4DE9-4CED-94CA-58A3C416A2A4}" type="pres">
      <dgm:prSet presAssocID="{73297DAC-0F8E-4C1E-8361-9C192E74E0AE}" presName="accentRepeatNode" presStyleLbl="solidFgAcc1" presStyleIdx="2" presStyleCnt="5"/>
      <dgm:spPr/>
    </dgm:pt>
    <dgm:pt modelId="{49B6CE78-FB1B-4DA5-8127-4D1703AE98AE}" type="pres">
      <dgm:prSet presAssocID="{D2A9FFE3-0EB3-401B-9617-E6BD26D0E533}" presName="text_4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AB075B9-D9E3-4D59-A270-B605B6808ACD}" type="pres">
      <dgm:prSet presAssocID="{D2A9FFE3-0EB3-401B-9617-E6BD26D0E533}" presName="accent_4" presStyleCnt="0"/>
      <dgm:spPr/>
    </dgm:pt>
    <dgm:pt modelId="{E01C1B77-1C73-45C8-86E5-6E671236F98A}" type="pres">
      <dgm:prSet presAssocID="{D2A9FFE3-0EB3-401B-9617-E6BD26D0E533}" presName="accentRepeatNode" presStyleLbl="solidFgAcc1" presStyleIdx="3" presStyleCnt="5"/>
      <dgm:spPr/>
    </dgm:pt>
    <dgm:pt modelId="{8608A08F-3DC5-48BD-BDC9-6A325A07EA92}" type="pres">
      <dgm:prSet presAssocID="{502B832F-5910-4257-850C-7852363726F8}" presName="text_5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66830B2-221D-40FE-9910-59AE7D11486A}" type="pres">
      <dgm:prSet presAssocID="{502B832F-5910-4257-850C-7852363726F8}" presName="accent_5" presStyleCnt="0"/>
      <dgm:spPr/>
    </dgm:pt>
    <dgm:pt modelId="{E5C7250F-1709-4274-B8E5-7BCF6D1308CB}" type="pres">
      <dgm:prSet presAssocID="{502B832F-5910-4257-850C-7852363726F8}" presName="accentRepeatNode" presStyleLbl="solidFgAcc1" presStyleIdx="4" presStyleCnt="5"/>
      <dgm:spPr/>
    </dgm:pt>
  </dgm:ptLst>
  <dgm:cxnLst>
    <dgm:cxn modelId="{530F2CB0-4555-47F4-AD78-B0D1FAD33010}" srcId="{4A9A2307-8223-4581-9F73-1945AC63A21E}" destId="{502B832F-5910-4257-850C-7852363726F8}" srcOrd="4" destOrd="0" parTransId="{DAC0708D-034F-4601-BDDE-4A723E228B43}" sibTransId="{E28FBEB7-1AD0-4465-97F5-F7FB104DA2CD}"/>
    <dgm:cxn modelId="{D06EC4F7-73BE-4C5D-B18B-6C88394ABE45}" type="presOf" srcId="{73297DAC-0F8E-4C1E-8361-9C192E74E0AE}" destId="{7DB5A0B6-4FC5-4FBC-9C9A-D3A950C4E116}" srcOrd="0" destOrd="0" presId="urn:microsoft.com/office/officeart/2008/layout/VerticalCurvedList"/>
    <dgm:cxn modelId="{E4A730EE-7CA0-4177-BBB1-5FCB2D39A029}" srcId="{4A9A2307-8223-4581-9F73-1945AC63A21E}" destId="{F6F8B1AF-E29A-431A-99DA-5D4E0E8039C4}" srcOrd="0" destOrd="0" parTransId="{360AEB13-2775-4BC5-9105-6FBDFE2BFC09}" sibTransId="{73F42A47-9847-4720-A3CE-1ACBF886F255}"/>
    <dgm:cxn modelId="{2A31DE2C-1ED5-4E6D-9343-DFB268A094D5}" type="presOf" srcId="{502B832F-5910-4257-850C-7852363726F8}" destId="{8608A08F-3DC5-48BD-BDC9-6A325A07EA92}" srcOrd="0" destOrd="0" presId="urn:microsoft.com/office/officeart/2008/layout/VerticalCurvedList"/>
    <dgm:cxn modelId="{4D7F0001-F523-45F4-B593-A70D570A9E01}" srcId="{4A9A2307-8223-4581-9F73-1945AC63A21E}" destId="{3B2EF078-1357-4069-9453-117562FA7AF6}" srcOrd="1" destOrd="0" parTransId="{12A16D81-72C3-41BA-B6AB-8D4CD47E02E8}" sibTransId="{E66181A3-62EF-407F-A9BE-6F91BB3422A4}"/>
    <dgm:cxn modelId="{40013FE3-12D5-40E2-8888-85781FCBB44E}" type="presOf" srcId="{D2A9FFE3-0EB3-401B-9617-E6BD26D0E533}" destId="{49B6CE78-FB1B-4DA5-8127-4D1703AE98AE}" srcOrd="0" destOrd="0" presId="urn:microsoft.com/office/officeart/2008/layout/VerticalCurvedList"/>
    <dgm:cxn modelId="{EF71E609-B732-4A8B-B324-448F0AEE11F0}" type="presOf" srcId="{4A9A2307-8223-4581-9F73-1945AC63A21E}" destId="{CEC6E5DF-53E3-4838-AE98-82AC6C0D4F10}" srcOrd="0" destOrd="0" presId="urn:microsoft.com/office/officeart/2008/layout/VerticalCurvedList"/>
    <dgm:cxn modelId="{1D554BC5-5967-47EE-86D3-396583BDEEDD}" type="presOf" srcId="{F6F8B1AF-E29A-431A-99DA-5D4E0E8039C4}" destId="{FF534483-3FBC-4749-9E77-E458DBD66A74}" srcOrd="0" destOrd="0" presId="urn:microsoft.com/office/officeart/2008/layout/VerticalCurvedList"/>
    <dgm:cxn modelId="{FF698747-9239-4A4B-9705-24B683B31B64}" srcId="{4A9A2307-8223-4581-9F73-1945AC63A21E}" destId="{D2A9FFE3-0EB3-401B-9617-E6BD26D0E533}" srcOrd="3" destOrd="0" parTransId="{B64038C6-BD71-43D5-AAC2-A8A08CEC2A9C}" sibTransId="{5042B075-E2A6-4021-96C8-04BCA0F86A39}"/>
    <dgm:cxn modelId="{78D8E820-D76A-4D88-B44F-095003CED59F}" type="presOf" srcId="{73F42A47-9847-4720-A3CE-1ACBF886F255}" destId="{088BE1C9-2694-4F8E-87ED-30FE2DF4479A}" srcOrd="0" destOrd="0" presId="urn:microsoft.com/office/officeart/2008/layout/VerticalCurvedList"/>
    <dgm:cxn modelId="{01B32731-77BB-462F-A908-704E89BFA036}" srcId="{4A9A2307-8223-4581-9F73-1945AC63A21E}" destId="{73297DAC-0F8E-4C1E-8361-9C192E74E0AE}" srcOrd="2" destOrd="0" parTransId="{CBA74713-629E-4D05-8E22-A9E3D05D13EB}" sibTransId="{4E2897D4-4406-49D2-9947-80799A6626D0}"/>
    <dgm:cxn modelId="{18BF7D68-97C7-4713-A3B0-25C0CE3E794D}" type="presOf" srcId="{3B2EF078-1357-4069-9453-117562FA7AF6}" destId="{10B2731D-42CB-47FA-887B-D97E7F20BD8E}" srcOrd="0" destOrd="0" presId="urn:microsoft.com/office/officeart/2008/layout/VerticalCurvedList"/>
    <dgm:cxn modelId="{E7EB6FBC-BB46-4E6B-A710-BB7318F6A7C9}" type="presParOf" srcId="{CEC6E5DF-53E3-4838-AE98-82AC6C0D4F10}" destId="{581AD611-BE23-4CD5-A1FC-006070911851}" srcOrd="0" destOrd="0" presId="urn:microsoft.com/office/officeart/2008/layout/VerticalCurvedList"/>
    <dgm:cxn modelId="{6DD36760-9271-46F6-B939-E6FAB16C576B}" type="presParOf" srcId="{581AD611-BE23-4CD5-A1FC-006070911851}" destId="{A20B11A9-99E3-4812-AE4E-C6FC9B40F053}" srcOrd="0" destOrd="0" presId="urn:microsoft.com/office/officeart/2008/layout/VerticalCurvedList"/>
    <dgm:cxn modelId="{2FA6685A-4FE5-4279-A2AB-7DC5DBACAA50}" type="presParOf" srcId="{A20B11A9-99E3-4812-AE4E-C6FC9B40F053}" destId="{DAFF89C7-FD6B-4C19-B556-F7C3EE0C7ADE}" srcOrd="0" destOrd="0" presId="urn:microsoft.com/office/officeart/2008/layout/VerticalCurvedList"/>
    <dgm:cxn modelId="{3408CC8F-0434-4C1F-BF18-03C2D42EDAFB}" type="presParOf" srcId="{A20B11A9-99E3-4812-AE4E-C6FC9B40F053}" destId="{088BE1C9-2694-4F8E-87ED-30FE2DF4479A}" srcOrd="1" destOrd="0" presId="urn:microsoft.com/office/officeart/2008/layout/VerticalCurvedList"/>
    <dgm:cxn modelId="{FBCD61E2-F1C6-4CD6-8214-065901EF25AA}" type="presParOf" srcId="{A20B11A9-99E3-4812-AE4E-C6FC9B40F053}" destId="{A7BA5468-FA13-458D-B600-6C7F22FCA9EF}" srcOrd="2" destOrd="0" presId="urn:microsoft.com/office/officeart/2008/layout/VerticalCurvedList"/>
    <dgm:cxn modelId="{9D08E5FE-B8A4-4FE1-9671-22245A4FACF5}" type="presParOf" srcId="{A20B11A9-99E3-4812-AE4E-C6FC9B40F053}" destId="{F226806E-B3DB-4D3D-9162-A221DD25902F}" srcOrd="3" destOrd="0" presId="urn:microsoft.com/office/officeart/2008/layout/VerticalCurvedList"/>
    <dgm:cxn modelId="{A2B2DBB7-7621-441E-8AD0-C838F7D51104}" type="presParOf" srcId="{581AD611-BE23-4CD5-A1FC-006070911851}" destId="{FF534483-3FBC-4749-9E77-E458DBD66A74}" srcOrd="1" destOrd="0" presId="urn:microsoft.com/office/officeart/2008/layout/VerticalCurvedList"/>
    <dgm:cxn modelId="{368B9E3B-1B6F-44C0-8053-69E4C2A99F1E}" type="presParOf" srcId="{581AD611-BE23-4CD5-A1FC-006070911851}" destId="{833581BD-9D4A-4AD5-8245-46443A789431}" srcOrd="2" destOrd="0" presId="urn:microsoft.com/office/officeart/2008/layout/VerticalCurvedList"/>
    <dgm:cxn modelId="{E95BF9F6-98FA-4D09-B42A-3BC206019A63}" type="presParOf" srcId="{833581BD-9D4A-4AD5-8245-46443A789431}" destId="{5065D6A9-8438-4AFE-9276-C5ABE0413DCB}" srcOrd="0" destOrd="0" presId="urn:microsoft.com/office/officeart/2008/layout/VerticalCurvedList"/>
    <dgm:cxn modelId="{51E47320-F05E-4884-9A1B-1829EB7C82E6}" type="presParOf" srcId="{581AD611-BE23-4CD5-A1FC-006070911851}" destId="{10B2731D-42CB-47FA-887B-D97E7F20BD8E}" srcOrd="3" destOrd="0" presId="urn:microsoft.com/office/officeart/2008/layout/VerticalCurvedList"/>
    <dgm:cxn modelId="{121C87A7-2CFC-4E49-9EC2-8C18633D253D}" type="presParOf" srcId="{581AD611-BE23-4CD5-A1FC-006070911851}" destId="{55372AC4-CCEE-4534-98E8-9020540DF058}" srcOrd="4" destOrd="0" presId="urn:microsoft.com/office/officeart/2008/layout/VerticalCurvedList"/>
    <dgm:cxn modelId="{50B69345-3156-4165-8954-6F5FD164EFEE}" type="presParOf" srcId="{55372AC4-CCEE-4534-98E8-9020540DF058}" destId="{D7562092-F124-4ABD-9ED4-56C6F5BFD029}" srcOrd="0" destOrd="0" presId="urn:microsoft.com/office/officeart/2008/layout/VerticalCurvedList"/>
    <dgm:cxn modelId="{7BCA8DB2-E83D-4A08-AE46-F41C64BFD7B1}" type="presParOf" srcId="{581AD611-BE23-4CD5-A1FC-006070911851}" destId="{7DB5A0B6-4FC5-4FBC-9C9A-D3A950C4E116}" srcOrd="5" destOrd="0" presId="urn:microsoft.com/office/officeart/2008/layout/VerticalCurvedList"/>
    <dgm:cxn modelId="{1732C275-D0F8-4CD6-A8CF-ECEE268EA1B9}" type="presParOf" srcId="{581AD611-BE23-4CD5-A1FC-006070911851}" destId="{128521A5-67A6-4ED7-8BBC-C1DCFC60745A}" srcOrd="6" destOrd="0" presId="urn:microsoft.com/office/officeart/2008/layout/VerticalCurvedList"/>
    <dgm:cxn modelId="{13D59332-D2F1-46DD-A50A-05686764A33D}" type="presParOf" srcId="{128521A5-67A6-4ED7-8BBC-C1DCFC60745A}" destId="{A7698561-4DE9-4CED-94CA-58A3C416A2A4}" srcOrd="0" destOrd="0" presId="urn:microsoft.com/office/officeart/2008/layout/VerticalCurvedList"/>
    <dgm:cxn modelId="{F35434CF-322C-4A66-86F6-514C8357B23F}" type="presParOf" srcId="{581AD611-BE23-4CD5-A1FC-006070911851}" destId="{49B6CE78-FB1B-4DA5-8127-4D1703AE98AE}" srcOrd="7" destOrd="0" presId="urn:microsoft.com/office/officeart/2008/layout/VerticalCurvedList"/>
    <dgm:cxn modelId="{06B25144-E0DE-4090-9558-64648835E6F8}" type="presParOf" srcId="{581AD611-BE23-4CD5-A1FC-006070911851}" destId="{6AB075B9-D9E3-4D59-A270-B605B6808ACD}" srcOrd="8" destOrd="0" presId="urn:microsoft.com/office/officeart/2008/layout/VerticalCurvedList"/>
    <dgm:cxn modelId="{9078CDAB-149D-4CD1-9B69-898F7F07F7DC}" type="presParOf" srcId="{6AB075B9-D9E3-4D59-A270-B605B6808ACD}" destId="{E01C1B77-1C73-45C8-86E5-6E671236F98A}" srcOrd="0" destOrd="0" presId="urn:microsoft.com/office/officeart/2008/layout/VerticalCurvedList"/>
    <dgm:cxn modelId="{B001D095-A380-4A46-93AF-906B01C6F846}" type="presParOf" srcId="{581AD611-BE23-4CD5-A1FC-006070911851}" destId="{8608A08F-3DC5-48BD-BDC9-6A325A07EA92}" srcOrd="9" destOrd="0" presId="urn:microsoft.com/office/officeart/2008/layout/VerticalCurvedList"/>
    <dgm:cxn modelId="{25354A44-E024-445D-B4F0-734CA5FB9267}" type="presParOf" srcId="{581AD611-BE23-4CD5-A1FC-006070911851}" destId="{C66830B2-221D-40FE-9910-59AE7D11486A}" srcOrd="10" destOrd="0" presId="urn:microsoft.com/office/officeart/2008/layout/VerticalCurvedList"/>
    <dgm:cxn modelId="{83680903-88C2-4E68-B873-2CD7E7BECE8D}" type="presParOf" srcId="{C66830B2-221D-40FE-9910-59AE7D11486A}" destId="{E5C7250F-1709-4274-B8E5-7BCF6D1308CB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32126F0C-A16C-4AF3-B27B-F1722AA2295D}" type="doc">
      <dgm:prSet loTypeId="urn:microsoft.com/office/officeart/2005/8/layout/pyramid2" loCatId="list" qsTypeId="urn:microsoft.com/office/officeart/2005/8/quickstyle/simple3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C3B2AE09-7E81-4C6E-BFC5-2AF2C7A1AFEB}">
      <dgm:prSet phldrT="[Текст]" custT="1"/>
      <dgm:spPr/>
      <dgm:t>
        <a:bodyPr/>
        <a:lstStyle/>
        <a:p>
          <a:r>
            <a:rPr lang="ru-RU" sz="1800" b="1" dirty="0"/>
            <a:t>коммуникативная</a:t>
          </a:r>
        </a:p>
      </dgm:t>
    </dgm:pt>
    <dgm:pt modelId="{ED9223D5-4DCA-40B7-BDFA-3209990D69F5}" type="parTrans" cxnId="{51A79488-DFFB-42CE-94A8-78AB7780BB58}">
      <dgm:prSet/>
      <dgm:spPr/>
      <dgm:t>
        <a:bodyPr/>
        <a:lstStyle/>
        <a:p>
          <a:endParaRPr lang="ru-RU"/>
        </a:p>
      </dgm:t>
    </dgm:pt>
    <dgm:pt modelId="{860646A6-7D53-4203-A42C-15DC629D586D}" type="sibTrans" cxnId="{51A79488-DFFB-42CE-94A8-78AB7780BB58}">
      <dgm:prSet/>
      <dgm:spPr/>
      <dgm:t>
        <a:bodyPr/>
        <a:lstStyle/>
        <a:p>
          <a:endParaRPr lang="ru-RU"/>
        </a:p>
      </dgm:t>
    </dgm:pt>
    <dgm:pt modelId="{5F3E1FB2-06C2-4665-945E-073875BAC91D}">
      <dgm:prSet phldrT="[Текст]"/>
      <dgm:spPr/>
      <dgm:t>
        <a:bodyPr/>
        <a:lstStyle/>
        <a:p>
          <a:r>
            <a:rPr lang="ru-RU" b="1" dirty="0"/>
            <a:t>культурно-просветительская</a:t>
          </a:r>
        </a:p>
      </dgm:t>
    </dgm:pt>
    <dgm:pt modelId="{E3A43C71-DDA0-448A-B5F9-084CB4675D50}" type="parTrans" cxnId="{E54D580E-4D50-4B96-8490-D813C699F7B9}">
      <dgm:prSet/>
      <dgm:spPr/>
      <dgm:t>
        <a:bodyPr/>
        <a:lstStyle/>
        <a:p>
          <a:endParaRPr lang="ru-RU"/>
        </a:p>
      </dgm:t>
    </dgm:pt>
    <dgm:pt modelId="{C969C16E-FE43-43AC-846D-680B55DB20FD}" type="sibTrans" cxnId="{E54D580E-4D50-4B96-8490-D813C699F7B9}">
      <dgm:prSet/>
      <dgm:spPr/>
      <dgm:t>
        <a:bodyPr/>
        <a:lstStyle/>
        <a:p>
          <a:endParaRPr lang="ru-RU"/>
        </a:p>
      </dgm:t>
    </dgm:pt>
    <dgm:pt modelId="{BF5469A0-485A-44AD-A24B-4159C8F6DB4F}">
      <dgm:prSet phldrT="[Текст]"/>
      <dgm:spPr/>
      <dgm:t>
        <a:bodyPr/>
        <a:lstStyle/>
        <a:p>
          <a:r>
            <a:rPr lang="ru-RU" b="1" dirty="0"/>
            <a:t>мотивационная</a:t>
          </a:r>
        </a:p>
      </dgm:t>
    </dgm:pt>
    <dgm:pt modelId="{1C95062E-102C-455C-BC80-3E08F952A58E}" type="parTrans" cxnId="{E86B6E53-E913-4BE0-84C2-BBC3E683527C}">
      <dgm:prSet/>
      <dgm:spPr/>
      <dgm:t>
        <a:bodyPr/>
        <a:lstStyle/>
        <a:p>
          <a:endParaRPr lang="ru-RU"/>
        </a:p>
      </dgm:t>
    </dgm:pt>
    <dgm:pt modelId="{9701CD2E-3D5E-4992-AEE4-C2BBA68D887D}" type="sibTrans" cxnId="{E86B6E53-E913-4BE0-84C2-BBC3E683527C}">
      <dgm:prSet/>
      <dgm:spPr/>
      <dgm:t>
        <a:bodyPr/>
        <a:lstStyle/>
        <a:p>
          <a:endParaRPr lang="ru-RU"/>
        </a:p>
      </dgm:t>
    </dgm:pt>
    <dgm:pt modelId="{5959F068-920C-4389-AA18-C09790CEC9E4}">
      <dgm:prSet/>
      <dgm:spPr/>
      <dgm:t>
        <a:bodyPr/>
        <a:lstStyle/>
        <a:p>
          <a:r>
            <a:rPr lang="ru-RU" dirty="0"/>
            <a:t> </a:t>
          </a:r>
          <a:r>
            <a:rPr lang="ru-RU" b="1" dirty="0"/>
            <a:t>обучающая</a:t>
          </a:r>
        </a:p>
      </dgm:t>
    </dgm:pt>
    <dgm:pt modelId="{63BE2EA1-713F-48D0-8572-6A08E7FAFE64}" type="parTrans" cxnId="{7F0FA556-CC4C-49D8-AD79-9A53C74E330F}">
      <dgm:prSet/>
      <dgm:spPr/>
      <dgm:t>
        <a:bodyPr/>
        <a:lstStyle/>
        <a:p>
          <a:endParaRPr lang="ru-RU"/>
        </a:p>
      </dgm:t>
    </dgm:pt>
    <dgm:pt modelId="{DF53A249-DE60-44E3-8ECA-90FFB15E6D67}" type="sibTrans" cxnId="{7F0FA556-CC4C-49D8-AD79-9A53C74E330F}">
      <dgm:prSet/>
      <dgm:spPr/>
      <dgm:t>
        <a:bodyPr/>
        <a:lstStyle/>
        <a:p>
          <a:endParaRPr lang="ru-RU"/>
        </a:p>
      </dgm:t>
    </dgm:pt>
    <dgm:pt modelId="{E1C3BC57-8159-4560-B423-CB5B03586C35}" type="pres">
      <dgm:prSet presAssocID="{32126F0C-A16C-4AF3-B27B-F1722AA2295D}" presName="compositeShape" presStyleCnt="0">
        <dgm:presLayoutVars>
          <dgm:dir/>
          <dgm:resizeHandles/>
        </dgm:presLayoutVars>
      </dgm:prSet>
      <dgm:spPr/>
      <dgm:t>
        <a:bodyPr/>
        <a:lstStyle/>
        <a:p>
          <a:endParaRPr lang="ru-RU"/>
        </a:p>
      </dgm:t>
    </dgm:pt>
    <dgm:pt modelId="{3DD00CFA-14D9-42DC-AC30-80BF42D00C7A}" type="pres">
      <dgm:prSet presAssocID="{32126F0C-A16C-4AF3-B27B-F1722AA2295D}" presName="pyramid" presStyleLbl="node1" presStyleIdx="0" presStyleCnt="1"/>
      <dgm:spPr/>
    </dgm:pt>
    <dgm:pt modelId="{CF457CC8-12B8-4C3D-8670-EA3B69C20F47}" type="pres">
      <dgm:prSet presAssocID="{32126F0C-A16C-4AF3-B27B-F1722AA2295D}" presName="theList" presStyleCnt="0"/>
      <dgm:spPr/>
    </dgm:pt>
    <dgm:pt modelId="{DC596148-2288-4C86-9CFE-ABFDD29D377B}" type="pres">
      <dgm:prSet presAssocID="{C3B2AE09-7E81-4C6E-BFC5-2AF2C7A1AFEB}" presName="aNode" presStyleLbl="fgAcc1" presStyleIdx="0" presStyleCnt="4" custScaleX="157615" custLinFactNeighborX="0" custLinFactNeighborY="-7019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4F29FEE-E3B9-4481-89F5-220A07F1BC2B}" type="pres">
      <dgm:prSet presAssocID="{C3B2AE09-7E81-4C6E-BFC5-2AF2C7A1AFEB}" presName="aSpace" presStyleCnt="0"/>
      <dgm:spPr/>
    </dgm:pt>
    <dgm:pt modelId="{5EEF932D-B3EC-4254-BA7F-CDDAB8A6C5C5}" type="pres">
      <dgm:prSet presAssocID="{5F3E1FB2-06C2-4665-945E-073875BAC91D}" presName="aNode" presStyleLbl="fgAcc1" presStyleIdx="1" presStyleCnt="4" custScaleX="15732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D5F58C4-FCCA-4B8B-B06D-554EF873CDF2}" type="pres">
      <dgm:prSet presAssocID="{5F3E1FB2-06C2-4665-945E-073875BAC91D}" presName="aSpace" presStyleCnt="0"/>
      <dgm:spPr/>
    </dgm:pt>
    <dgm:pt modelId="{5C8627ED-D91D-4D51-9873-6A866164C9D7}" type="pres">
      <dgm:prSet presAssocID="{5959F068-920C-4389-AA18-C09790CEC9E4}" presName="aNode" presStyleLbl="fgAcc1" presStyleIdx="2" presStyleCnt="4" custScaleX="15732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8223381-044F-47E5-9BB2-4237C2AB5113}" type="pres">
      <dgm:prSet presAssocID="{5959F068-920C-4389-AA18-C09790CEC9E4}" presName="aSpace" presStyleCnt="0"/>
      <dgm:spPr/>
    </dgm:pt>
    <dgm:pt modelId="{24284E35-654A-4496-B3FF-CC599D078F96}" type="pres">
      <dgm:prSet presAssocID="{BF5469A0-485A-44AD-A24B-4159C8F6DB4F}" presName="aNode" presStyleLbl="fgAcc1" presStyleIdx="3" presStyleCnt="4" custScaleX="16503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F6626AC-222D-4F8C-9489-F9718B0F19F4}" type="pres">
      <dgm:prSet presAssocID="{BF5469A0-485A-44AD-A24B-4159C8F6DB4F}" presName="aSpace" presStyleCnt="0"/>
      <dgm:spPr/>
    </dgm:pt>
  </dgm:ptLst>
  <dgm:cxnLst>
    <dgm:cxn modelId="{752DFCE4-9A82-4CEA-92EC-A06FFB06E7B4}" type="presOf" srcId="{5959F068-920C-4389-AA18-C09790CEC9E4}" destId="{5C8627ED-D91D-4D51-9873-6A866164C9D7}" srcOrd="0" destOrd="0" presId="urn:microsoft.com/office/officeart/2005/8/layout/pyramid2"/>
    <dgm:cxn modelId="{7F0FA556-CC4C-49D8-AD79-9A53C74E330F}" srcId="{32126F0C-A16C-4AF3-B27B-F1722AA2295D}" destId="{5959F068-920C-4389-AA18-C09790CEC9E4}" srcOrd="2" destOrd="0" parTransId="{63BE2EA1-713F-48D0-8572-6A08E7FAFE64}" sibTransId="{DF53A249-DE60-44E3-8ECA-90FFB15E6D67}"/>
    <dgm:cxn modelId="{813B3C72-EF95-4518-8FC4-0AC50FEF9CBC}" type="presOf" srcId="{BF5469A0-485A-44AD-A24B-4159C8F6DB4F}" destId="{24284E35-654A-4496-B3FF-CC599D078F96}" srcOrd="0" destOrd="0" presId="urn:microsoft.com/office/officeart/2005/8/layout/pyramid2"/>
    <dgm:cxn modelId="{E86B6E53-E913-4BE0-84C2-BBC3E683527C}" srcId="{32126F0C-A16C-4AF3-B27B-F1722AA2295D}" destId="{BF5469A0-485A-44AD-A24B-4159C8F6DB4F}" srcOrd="3" destOrd="0" parTransId="{1C95062E-102C-455C-BC80-3E08F952A58E}" sibTransId="{9701CD2E-3D5E-4992-AEE4-C2BBA68D887D}"/>
    <dgm:cxn modelId="{C52E366B-7076-4DB3-A1E5-F74927EE3CEB}" type="presOf" srcId="{32126F0C-A16C-4AF3-B27B-F1722AA2295D}" destId="{E1C3BC57-8159-4560-B423-CB5B03586C35}" srcOrd="0" destOrd="0" presId="urn:microsoft.com/office/officeart/2005/8/layout/pyramid2"/>
    <dgm:cxn modelId="{51A79488-DFFB-42CE-94A8-78AB7780BB58}" srcId="{32126F0C-A16C-4AF3-B27B-F1722AA2295D}" destId="{C3B2AE09-7E81-4C6E-BFC5-2AF2C7A1AFEB}" srcOrd="0" destOrd="0" parTransId="{ED9223D5-4DCA-40B7-BDFA-3209990D69F5}" sibTransId="{860646A6-7D53-4203-A42C-15DC629D586D}"/>
    <dgm:cxn modelId="{9CA0F40B-5580-458A-98E8-C0643F714FC8}" type="presOf" srcId="{C3B2AE09-7E81-4C6E-BFC5-2AF2C7A1AFEB}" destId="{DC596148-2288-4C86-9CFE-ABFDD29D377B}" srcOrd="0" destOrd="0" presId="urn:microsoft.com/office/officeart/2005/8/layout/pyramid2"/>
    <dgm:cxn modelId="{E54D580E-4D50-4B96-8490-D813C699F7B9}" srcId="{32126F0C-A16C-4AF3-B27B-F1722AA2295D}" destId="{5F3E1FB2-06C2-4665-945E-073875BAC91D}" srcOrd="1" destOrd="0" parTransId="{E3A43C71-DDA0-448A-B5F9-084CB4675D50}" sibTransId="{C969C16E-FE43-43AC-846D-680B55DB20FD}"/>
    <dgm:cxn modelId="{21422821-FFE6-4784-B634-C3AE79D1D403}" type="presOf" srcId="{5F3E1FB2-06C2-4665-945E-073875BAC91D}" destId="{5EEF932D-B3EC-4254-BA7F-CDDAB8A6C5C5}" srcOrd="0" destOrd="0" presId="urn:microsoft.com/office/officeart/2005/8/layout/pyramid2"/>
    <dgm:cxn modelId="{C6BAEA87-0812-46BB-A9CB-7B57D691D9E1}" type="presParOf" srcId="{E1C3BC57-8159-4560-B423-CB5B03586C35}" destId="{3DD00CFA-14D9-42DC-AC30-80BF42D00C7A}" srcOrd="0" destOrd="0" presId="urn:microsoft.com/office/officeart/2005/8/layout/pyramid2"/>
    <dgm:cxn modelId="{3EB57583-90F2-4BE3-A69E-3732430DD53C}" type="presParOf" srcId="{E1C3BC57-8159-4560-B423-CB5B03586C35}" destId="{CF457CC8-12B8-4C3D-8670-EA3B69C20F47}" srcOrd="1" destOrd="0" presId="urn:microsoft.com/office/officeart/2005/8/layout/pyramid2"/>
    <dgm:cxn modelId="{6D444A5F-3F46-4931-A39E-9A9D730DA4CC}" type="presParOf" srcId="{CF457CC8-12B8-4C3D-8670-EA3B69C20F47}" destId="{DC596148-2288-4C86-9CFE-ABFDD29D377B}" srcOrd="0" destOrd="0" presId="urn:microsoft.com/office/officeart/2005/8/layout/pyramid2"/>
    <dgm:cxn modelId="{DF801DDA-88EF-460C-91D3-7BD802F58378}" type="presParOf" srcId="{CF457CC8-12B8-4C3D-8670-EA3B69C20F47}" destId="{74F29FEE-E3B9-4481-89F5-220A07F1BC2B}" srcOrd="1" destOrd="0" presId="urn:microsoft.com/office/officeart/2005/8/layout/pyramid2"/>
    <dgm:cxn modelId="{3B6EF03B-45BA-4954-99E9-D76577591F01}" type="presParOf" srcId="{CF457CC8-12B8-4C3D-8670-EA3B69C20F47}" destId="{5EEF932D-B3EC-4254-BA7F-CDDAB8A6C5C5}" srcOrd="2" destOrd="0" presId="urn:microsoft.com/office/officeart/2005/8/layout/pyramid2"/>
    <dgm:cxn modelId="{9B51051D-A6F0-4670-A66D-88F387EF9F59}" type="presParOf" srcId="{CF457CC8-12B8-4C3D-8670-EA3B69C20F47}" destId="{CD5F58C4-FCCA-4B8B-B06D-554EF873CDF2}" srcOrd="3" destOrd="0" presId="urn:microsoft.com/office/officeart/2005/8/layout/pyramid2"/>
    <dgm:cxn modelId="{FEA19B69-044E-4166-ABB3-CC77AE9E59DB}" type="presParOf" srcId="{CF457CC8-12B8-4C3D-8670-EA3B69C20F47}" destId="{5C8627ED-D91D-4D51-9873-6A866164C9D7}" srcOrd="4" destOrd="0" presId="urn:microsoft.com/office/officeart/2005/8/layout/pyramid2"/>
    <dgm:cxn modelId="{9546BA20-52E9-46E5-9B27-9EAE7B6F980C}" type="presParOf" srcId="{CF457CC8-12B8-4C3D-8670-EA3B69C20F47}" destId="{F8223381-044F-47E5-9BB2-4237C2AB5113}" srcOrd="5" destOrd="0" presId="urn:microsoft.com/office/officeart/2005/8/layout/pyramid2"/>
    <dgm:cxn modelId="{723C1B2E-FAE6-48DD-A8AC-5093EF3B16DD}" type="presParOf" srcId="{CF457CC8-12B8-4C3D-8670-EA3B69C20F47}" destId="{24284E35-654A-4496-B3FF-CC599D078F96}" srcOrd="6" destOrd="0" presId="urn:microsoft.com/office/officeart/2005/8/layout/pyramid2"/>
    <dgm:cxn modelId="{887B24A4-F96C-474C-854A-4407001027AB}" type="presParOf" srcId="{CF457CC8-12B8-4C3D-8670-EA3B69C20F47}" destId="{3F6626AC-222D-4F8C-9489-F9718B0F19F4}" srcOrd="7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07D20379-97BB-42FA-A9BB-20002049EB7D}" type="doc">
      <dgm:prSet loTypeId="urn:microsoft.com/office/officeart/2008/layout/PictureAccent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62495D84-69BC-4A48-A08F-FDA16AE215E3}">
      <dgm:prSet phldrT="[Текст]" custT="1"/>
      <dgm:spPr/>
      <dgm:t>
        <a:bodyPr/>
        <a:lstStyle/>
        <a:p>
          <a:r>
            <a:rPr lang="ru-RU" sz="2800" b="1" dirty="0"/>
            <a:t>Ожидаемые результаты </a:t>
          </a:r>
        </a:p>
      </dgm:t>
    </dgm:pt>
    <dgm:pt modelId="{EF1B4EF6-CE0B-48A9-80E4-4EDCC8B17168}" type="parTrans" cxnId="{5309FE4A-061E-4147-BFB6-20CBD8DB53D1}">
      <dgm:prSet/>
      <dgm:spPr/>
      <dgm:t>
        <a:bodyPr/>
        <a:lstStyle/>
        <a:p>
          <a:endParaRPr lang="ru-RU"/>
        </a:p>
      </dgm:t>
    </dgm:pt>
    <dgm:pt modelId="{FAB31B93-E243-4DF1-B804-53E847684AEF}" type="sibTrans" cxnId="{5309FE4A-061E-4147-BFB6-20CBD8DB53D1}">
      <dgm:prSet/>
      <dgm:spPr/>
      <dgm:t>
        <a:bodyPr/>
        <a:lstStyle/>
        <a:p>
          <a:endParaRPr lang="ru-RU"/>
        </a:p>
      </dgm:t>
    </dgm:pt>
    <dgm:pt modelId="{26F4983C-67B3-47F7-A7E6-D478E02D985A}">
      <dgm:prSet phldrT="[Текст]"/>
      <dgm:spPr/>
      <dgm:t>
        <a:bodyPr/>
        <a:lstStyle/>
        <a:p>
          <a:r>
            <a:rPr lang="ru-RU" b="1" u="sng" dirty="0"/>
            <a:t>Предметные:</a:t>
          </a:r>
        </a:p>
        <a:p>
          <a:r>
            <a:rPr lang="ru-RU" dirty="0"/>
            <a:t>знания о геологическом прошлом нашего региона, физических и химических свойствах минералов, причинах их образования и разнообразия</a:t>
          </a:r>
        </a:p>
      </dgm:t>
    </dgm:pt>
    <dgm:pt modelId="{BCB3CBBB-74CD-4AD0-88B8-AEFFEE7B3FC3}" type="parTrans" cxnId="{A3802DD2-5539-42E2-B13A-B4057FE35BB1}">
      <dgm:prSet/>
      <dgm:spPr/>
      <dgm:t>
        <a:bodyPr/>
        <a:lstStyle/>
        <a:p>
          <a:endParaRPr lang="ru-RU"/>
        </a:p>
      </dgm:t>
    </dgm:pt>
    <dgm:pt modelId="{F9A97610-1213-4CA7-80C3-EA6E05235714}" type="sibTrans" cxnId="{A3802DD2-5539-42E2-B13A-B4057FE35BB1}">
      <dgm:prSet/>
      <dgm:spPr/>
      <dgm:t>
        <a:bodyPr/>
        <a:lstStyle/>
        <a:p>
          <a:endParaRPr lang="ru-RU"/>
        </a:p>
      </dgm:t>
    </dgm:pt>
    <dgm:pt modelId="{55D5C0B1-A9AB-4B8F-B476-FAE2C278E106}">
      <dgm:prSet phldrT="[Текст]" custT="1"/>
      <dgm:spPr/>
      <dgm:t>
        <a:bodyPr/>
        <a:lstStyle/>
        <a:p>
          <a:pPr>
            <a:buNone/>
          </a:pPr>
          <a:r>
            <a:rPr lang="ru-RU" sz="1400" b="1" u="sng" dirty="0"/>
            <a:t>Метапредметные и личностные:</a:t>
          </a:r>
        </a:p>
        <a:p>
          <a:pPr>
            <a:buFont typeface="Wingdings" panose="05000000000000000000" pitchFamily="2" charset="2"/>
            <a:buChar char="Ø"/>
          </a:pPr>
          <a:r>
            <a:rPr lang="ru-RU" sz="800" dirty="0"/>
            <a:t> </a:t>
          </a:r>
          <a:r>
            <a:rPr lang="ru-RU" sz="1400" dirty="0"/>
            <a:t>формирование чувства патриотизма и гордости за свой край</a:t>
          </a:r>
          <a:endParaRPr lang="en-US" sz="1400" dirty="0"/>
        </a:p>
        <a:p>
          <a:pPr>
            <a:buFont typeface="Wingdings" panose="05000000000000000000" pitchFamily="2" charset="2"/>
            <a:buChar char="Ø"/>
          </a:pPr>
          <a:r>
            <a:rPr lang="ru-RU" sz="1400" dirty="0"/>
            <a:t>повышение мотивации учащихся к изучению истории и природы родного края</a:t>
          </a:r>
        </a:p>
        <a:p>
          <a:pPr>
            <a:buFont typeface="Wingdings" panose="05000000000000000000" pitchFamily="2" charset="2"/>
            <a:buChar char="Ø"/>
          </a:pPr>
          <a:r>
            <a:rPr lang="ru-RU" sz="1400" dirty="0"/>
            <a:t> совершенствование навыков самостоятельной краеведческой работы учащихся, развитие их творческой инициативы </a:t>
          </a:r>
        </a:p>
        <a:p>
          <a:pPr>
            <a:buFont typeface="Wingdings" panose="05000000000000000000" pitchFamily="2" charset="2"/>
            <a:buChar char="Ø"/>
          </a:pPr>
          <a:r>
            <a:rPr lang="ru-RU" sz="1400" dirty="0"/>
            <a:t>формирование информационно-коммуникативных навыков, информационной культуры общения</a:t>
          </a:r>
        </a:p>
        <a:p>
          <a:pPr>
            <a:buFont typeface="Wingdings" panose="05000000000000000000" pitchFamily="2" charset="2"/>
            <a:buChar char="Ø"/>
          </a:pPr>
          <a:r>
            <a:rPr lang="ru-RU" sz="1400" dirty="0"/>
            <a:t> формирование социальной активности</a:t>
          </a:r>
        </a:p>
      </dgm:t>
    </dgm:pt>
    <dgm:pt modelId="{8322C15F-5CEE-4678-80BF-FA2540D928AF}" type="parTrans" cxnId="{FE0929CF-851D-498A-8F94-8B5D01067D1E}">
      <dgm:prSet/>
      <dgm:spPr/>
      <dgm:t>
        <a:bodyPr/>
        <a:lstStyle/>
        <a:p>
          <a:endParaRPr lang="ru-RU"/>
        </a:p>
      </dgm:t>
    </dgm:pt>
    <dgm:pt modelId="{B486AD37-1CBA-4164-B2A9-F51C6CC87D13}" type="sibTrans" cxnId="{FE0929CF-851D-498A-8F94-8B5D01067D1E}">
      <dgm:prSet/>
      <dgm:spPr/>
      <dgm:t>
        <a:bodyPr/>
        <a:lstStyle/>
        <a:p>
          <a:endParaRPr lang="ru-RU"/>
        </a:p>
      </dgm:t>
    </dgm:pt>
    <dgm:pt modelId="{59A7DBE5-9180-4FA5-A714-A812F8B54604}" type="pres">
      <dgm:prSet presAssocID="{07D20379-97BB-42FA-A9BB-20002049EB7D}" presName="layout" presStyleCnt="0">
        <dgm:presLayoutVars>
          <dgm:chMax/>
          <dgm:chPref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231E5F59-EAF8-4033-B8F2-7FDDD9776C8B}" type="pres">
      <dgm:prSet presAssocID="{62495D84-69BC-4A48-A08F-FDA16AE215E3}" presName="root" presStyleCnt="0">
        <dgm:presLayoutVars>
          <dgm:chMax/>
          <dgm:chPref val="4"/>
        </dgm:presLayoutVars>
      </dgm:prSet>
      <dgm:spPr/>
    </dgm:pt>
    <dgm:pt modelId="{8424DDCE-6AC8-4A09-9310-3068C68C5F46}" type="pres">
      <dgm:prSet presAssocID="{62495D84-69BC-4A48-A08F-FDA16AE215E3}" presName="rootComposite" presStyleCnt="0">
        <dgm:presLayoutVars/>
      </dgm:prSet>
      <dgm:spPr/>
    </dgm:pt>
    <dgm:pt modelId="{01E7112C-D7FA-42EA-B9E1-967686BFFAE0}" type="pres">
      <dgm:prSet presAssocID="{62495D84-69BC-4A48-A08F-FDA16AE215E3}" presName="rootText" presStyleLbl="node0" presStyleIdx="0" presStyleCnt="1" custScaleY="44208">
        <dgm:presLayoutVars>
          <dgm:chMax/>
          <dgm:chPref val="4"/>
        </dgm:presLayoutVars>
      </dgm:prSet>
      <dgm:spPr/>
      <dgm:t>
        <a:bodyPr/>
        <a:lstStyle/>
        <a:p>
          <a:endParaRPr lang="ru-RU"/>
        </a:p>
      </dgm:t>
    </dgm:pt>
    <dgm:pt modelId="{38D5A1E6-BBC2-4E6D-BB06-483F154F2202}" type="pres">
      <dgm:prSet presAssocID="{62495D84-69BC-4A48-A08F-FDA16AE215E3}" presName="childShape" presStyleCnt="0">
        <dgm:presLayoutVars>
          <dgm:chMax val="0"/>
          <dgm:chPref val="0"/>
        </dgm:presLayoutVars>
      </dgm:prSet>
      <dgm:spPr/>
    </dgm:pt>
    <dgm:pt modelId="{599FB297-5BD0-4C7B-A080-DB31171B01F9}" type="pres">
      <dgm:prSet presAssocID="{26F4983C-67B3-47F7-A7E6-D478E02D985A}" presName="childComposite" presStyleCnt="0">
        <dgm:presLayoutVars>
          <dgm:chMax val="0"/>
          <dgm:chPref val="0"/>
        </dgm:presLayoutVars>
      </dgm:prSet>
      <dgm:spPr/>
    </dgm:pt>
    <dgm:pt modelId="{686E52E3-4038-49F4-81D2-E119A2574AAC}" type="pres">
      <dgm:prSet presAssocID="{26F4983C-67B3-47F7-A7E6-D478E02D985A}" presName="Image" presStyleLbl="node1" presStyleIdx="0" presStyleCnt="2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5000" r="-5000"/>
          </a:stretch>
        </a:blipFill>
      </dgm:spPr>
    </dgm:pt>
    <dgm:pt modelId="{D3B1D50B-5DB3-4880-B082-BE91057BD055}" type="pres">
      <dgm:prSet presAssocID="{26F4983C-67B3-47F7-A7E6-D478E02D985A}" presName="childText" presStyleLbl="lnNode1" presStyleIdx="0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ED4D67B-D5B7-4C3F-B578-6755A0DA38E6}" type="pres">
      <dgm:prSet presAssocID="{55D5C0B1-A9AB-4B8F-B476-FAE2C278E106}" presName="childComposite" presStyleCnt="0">
        <dgm:presLayoutVars>
          <dgm:chMax val="0"/>
          <dgm:chPref val="0"/>
        </dgm:presLayoutVars>
      </dgm:prSet>
      <dgm:spPr/>
    </dgm:pt>
    <dgm:pt modelId="{2765B28D-1F09-4E85-8D5D-67E2B5A3E5E1}" type="pres">
      <dgm:prSet presAssocID="{55D5C0B1-A9AB-4B8F-B476-FAE2C278E106}" presName="Image" presStyleLbl="node1" presStyleIdx="1" presStyleCnt="2"/>
      <dgm:spPr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000" r="-2000"/>
          </a:stretch>
        </a:blipFill>
      </dgm:spPr>
    </dgm:pt>
    <dgm:pt modelId="{6F811795-D88E-49E7-8769-41E42FB43EBE}" type="pres">
      <dgm:prSet presAssocID="{55D5C0B1-A9AB-4B8F-B476-FAE2C278E106}" presName="childText" presStyleLbl="lnNode1" presStyleIdx="1" presStyleCnt="2" custScaleY="162031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31FEF69-C4CA-4E98-B44B-E4D858440C8C}" type="presOf" srcId="{07D20379-97BB-42FA-A9BB-20002049EB7D}" destId="{59A7DBE5-9180-4FA5-A714-A812F8B54604}" srcOrd="0" destOrd="0" presId="urn:microsoft.com/office/officeart/2008/layout/PictureAccentList"/>
    <dgm:cxn modelId="{3662C5DC-7D30-4739-8235-94D59EBAD24E}" type="presOf" srcId="{62495D84-69BC-4A48-A08F-FDA16AE215E3}" destId="{01E7112C-D7FA-42EA-B9E1-967686BFFAE0}" srcOrd="0" destOrd="0" presId="urn:microsoft.com/office/officeart/2008/layout/PictureAccentList"/>
    <dgm:cxn modelId="{5309FE4A-061E-4147-BFB6-20CBD8DB53D1}" srcId="{07D20379-97BB-42FA-A9BB-20002049EB7D}" destId="{62495D84-69BC-4A48-A08F-FDA16AE215E3}" srcOrd="0" destOrd="0" parTransId="{EF1B4EF6-CE0B-48A9-80E4-4EDCC8B17168}" sibTransId="{FAB31B93-E243-4DF1-B804-53E847684AEF}"/>
    <dgm:cxn modelId="{A3802DD2-5539-42E2-B13A-B4057FE35BB1}" srcId="{62495D84-69BC-4A48-A08F-FDA16AE215E3}" destId="{26F4983C-67B3-47F7-A7E6-D478E02D985A}" srcOrd="0" destOrd="0" parTransId="{BCB3CBBB-74CD-4AD0-88B8-AEFFEE7B3FC3}" sibTransId="{F9A97610-1213-4CA7-80C3-EA6E05235714}"/>
    <dgm:cxn modelId="{8C1FCBAD-92E9-4BFF-955D-A808C9443375}" type="presOf" srcId="{55D5C0B1-A9AB-4B8F-B476-FAE2C278E106}" destId="{6F811795-D88E-49E7-8769-41E42FB43EBE}" srcOrd="0" destOrd="0" presId="urn:microsoft.com/office/officeart/2008/layout/PictureAccentList"/>
    <dgm:cxn modelId="{FE0929CF-851D-498A-8F94-8B5D01067D1E}" srcId="{62495D84-69BC-4A48-A08F-FDA16AE215E3}" destId="{55D5C0B1-A9AB-4B8F-B476-FAE2C278E106}" srcOrd="1" destOrd="0" parTransId="{8322C15F-5CEE-4678-80BF-FA2540D928AF}" sibTransId="{B486AD37-1CBA-4164-B2A9-F51C6CC87D13}"/>
    <dgm:cxn modelId="{07B0FC37-038B-474D-AD31-ED02F2EE5A1C}" type="presOf" srcId="{26F4983C-67B3-47F7-A7E6-D478E02D985A}" destId="{D3B1D50B-5DB3-4880-B082-BE91057BD055}" srcOrd="0" destOrd="0" presId="urn:microsoft.com/office/officeart/2008/layout/PictureAccentList"/>
    <dgm:cxn modelId="{F8DB13EB-564F-4E06-B41C-71DB44C91A52}" type="presParOf" srcId="{59A7DBE5-9180-4FA5-A714-A812F8B54604}" destId="{231E5F59-EAF8-4033-B8F2-7FDDD9776C8B}" srcOrd="0" destOrd="0" presId="urn:microsoft.com/office/officeart/2008/layout/PictureAccentList"/>
    <dgm:cxn modelId="{E4096600-0596-48C2-9B63-FA4C902D30D0}" type="presParOf" srcId="{231E5F59-EAF8-4033-B8F2-7FDDD9776C8B}" destId="{8424DDCE-6AC8-4A09-9310-3068C68C5F46}" srcOrd="0" destOrd="0" presId="urn:microsoft.com/office/officeart/2008/layout/PictureAccentList"/>
    <dgm:cxn modelId="{D1FE5D40-B165-40FC-AC1D-DA6D5F43B1A2}" type="presParOf" srcId="{8424DDCE-6AC8-4A09-9310-3068C68C5F46}" destId="{01E7112C-D7FA-42EA-B9E1-967686BFFAE0}" srcOrd="0" destOrd="0" presId="urn:microsoft.com/office/officeart/2008/layout/PictureAccentList"/>
    <dgm:cxn modelId="{32E66379-BE31-4571-9C6F-14B775D8E754}" type="presParOf" srcId="{231E5F59-EAF8-4033-B8F2-7FDDD9776C8B}" destId="{38D5A1E6-BBC2-4E6D-BB06-483F154F2202}" srcOrd="1" destOrd="0" presId="urn:microsoft.com/office/officeart/2008/layout/PictureAccentList"/>
    <dgm:cxn modelId="{AF30A2C8-01D2-4569-83E9-8943B8FFD32D}" type="presParOf" srcId="{38D5A1E6-BBC2-4E6D-BB06-483F154F2202}" destId="{599FB297-5BD0-4C7B-A080-DB31171B01F9}" srcOrd="0" destOrd="0" presId="urn:microsoft.com/office/officeart/2008/layout/PictureAccentList"/>
    <dgm:cxn modelId="{D95F476E-597D-4369-BA45-C63223C2BC3B}" type="presParOf" srcId="{599FB297-5BD0-4C7B-A080-DB31171B01F9}" destId="{686E52E3-4038-49F4-81D2-E119A2574AAC}" srcOrd="0" destOrd="0" presId="urn:microsoft.com/office/officeart/2008/layout/PictureAccentList"/>
    <dgm:cxn modelId="{4011E66F-D395-45D2-985B-691C7865C199}" type="presParOf" srcId="{599FB297-5BD0-4C7B-A080-DB31171B01F9}" destId="{D3B1D50B-5DB3-4880-B082-BE91057BD055}" srcOrd="1" destOrd="0" presId="urn:microsoft.com/office/officeart/2008/layout/PictureAccentList"/>
    <dgm:cxn modelId="{0C53405E-C1EF-4CF3-93C6-6BCDEFCFE650}" type="presParOf" srcId="{38D5A1E6-BBC2-4E6D-BB06-483F154F2202}" destId="{FED4D67B-D5B7-4C3F-B578-6755A0DA38E6}" srcOrd="1" destOrd="0" presId="urn:microsoft.com/office/officeart/2008/layout/PictureAccentList"/>
    <dgm:cxn modelId="{56C298C1-C619-4CB4-A52F-1AA26BED8FF0}" type="presParOf" srcId="{FED4D67B-D5B7-4C3F-B578-6755A0DA38E6}" destId="{2765B28D-1F09-4E85-8D5D-67E2B5A3E5E1}" srcOrd="0" destOrd="0" presId="urn:microsoft.com/office/officeart/2008/layout/PictureAccentList"/>
    <dgm:cxn modelId="{A79857E9-BDCF-43B6-ACD0-9FE8D3C80597}" type="presParOf" srcId="{FED4D67B-D5B7-4C3F-B578-6755A0DA38E6}" destId="{6F811795-D88E-49E7-8769-41E42FB43EBE}" srcOrd="1" destOrd="0" presId="urn:microsoft.com/office/officeart/2008/layout/PictureAccent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2AAC5D0D-F076-4A4B-A815-2EE46425F566}" type="doc">
      <dgm:prSet loTypeId="urn:microsoft.com/office/officeart/2005/8/layout/hProcess7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17787ADC-6D8B-45DA-B5DA-68D954C18040}">
      <dgm:prSet phldrT="[Текст]" phldr="1"/>
      <dgm:spPr/>
      <dgm:t>
        <a:bodyPr/>
        <a:lstStyle/>
        <a:p>
          <a:endParaRPr lang="ru-RU" dirty="0"/>
        </a:p>
      </dgm:t>
    </dgm:pt>
    <dgm:pt modelId="{E19FF846-B69B-42A1-8A7D-3A712B1A7A06}" type="parTrans" cxnId="{CB2C5215-EAC4-45B7-BDD2-CDF1B69BB89A}">
      <dgm:prSet/>
      <dgm:spPr/>
      <dgm:t>
        <a:bodyPr/>
        <a:lstStyle/>
        <a:p>
          <a:endParaRPr lang="ru-RU"/>
        </a:p>
      </dgm:t>
    </dgm:pt>
    <dgm:pt modelId="{804485EF-200C-4C38-ABE2-2025D30957A8}" type="sibTrans" cxnId="{CB2C5215-EAC4-45B7-BDD2-CDF1B69BB89A}">
      <dgm:prSet/>
      <dgm:spPr/>
      <dgm:t>
        <a:bodyPr/>
        <a:lstStyle/>
        <a:p>
          <a:endParaRPr lang="ru-RU"/>
        </a:p>
      </dgm:t>
    </dgm:pt>
    <dgm:pt modelId="{4CB85635-AA94-452D-AC45-9018C8417E98}">
      <dgm:prSet phldrT="[Текст]"/>
      <dgm:spPr/>
      <dgm:t>
        <a:bodyPr/>
        <a:lstStyle/>
        <a:p>
          <a:r>
            <a:rPr lang="ru-RU" dirty="0"/>
            <a:t>ИКТ</a:t>
          </a:r>
        </a:p>
      </dgm:t>
    </dgm:pt>
    <dgm:pt modelId="{8991DC88-4A9F-480F-8373-D1D6518457C3}" type="parTrans" cxnId="{016A85AA-5E7B-4538-9A59-B86203670B91}">
      <dgm:prSet/>
      <dgm:spPr/>
      <dgm:t>
        <a:bodyPr/>
        <a:lstStyle/>
        <a:p>
          <a:endParaRPr lang="ru-RU"/>
        </a:p>
      </dgm:t>
    </dgm:pt>
    <dgm:pt modelId="{055CBA39-3F0D-4335-A219-2132BB6BBC9A}" type="sibTrans" cxnId="{016A85AA-5E7B-4538-9A59-B86203670B91}">
      <dgm:prSet/>
      <dgm:spPr/>
      <dgm:t>
        <a:bodyPr/>
        <a:lstStyle/>
        <a:p>
          <a:endParaRPr lang="ru-RU"/>
        </a:p>
      </dgm:t>
    </dgm:pt>
    <dgm:pt modelId="{8D0C751F-379A-481A-BAE5-46CB4201D901}">
      <dgm:prSet phldrT="[Текст]" phldr="1"/>
      <dgm:spPr/>
      <dgm:t>
        <a:bodyPr/>
        <a:lstStyle/>
        <a:p>
          <a:endParaRPr lang="ru-RU"/>
        </a:p>
      </dgm:t>
    </dgm:pt>
    <dgm:pt modelId="{8669965A-FC66-42BB-9FE3-6B82FFB7CE08}" type="parTrans" cxnId="{8C79EE6A-E132-4A34-894D-A7B5EDAD1A53}">
      <dgm:prSet/>
      <dgm:spPr/>
      <dgm:t>
        <a:bodyPr/>
        <a:lstStyle/>
        <a:p>
          <a:endParaRPr lang="ru-RU"/>
        </a:p>
      </dgm:t>
    </dgm:pt>
    <dgm:pt modelId="{4E6A6779-E6BA-4CAC-9675-4C50A815D7C4}" type="sibTrans" cxnId="{8C79EE6A-E132-4A34-894D-A7B5EDAD1A53}">
      <dgm:prSet/>
      <dgm:spPr/>
      <dgm:t>
        <a:bodyPr/>
        <a:lstStyle/>
        <a:p>
          <a:endParaRPr lang="ru-RU"/>
        </a:p>
      </dgm:t>
    </dgm:pt>
    <dgm:pt modelId="{3D77C7D8-3445-41A1-B66B-189D0B65DD69}">
      <dgm:prSet phldrT="[Текст]"/>
      <dgm:spPr/>
      <dgm:t>
        <a:bodyPr/>
        <a:lstStyle/>
        <a:p>
          <a:r>
            <a:rPr lang="ru-RU" dirty="0"/>
            <a:t>Музейная педагогика</a:t>
          </a:r>
        </a:p>
      </dgm:t>
    </dgm:pt>
    <dgm:pt modelId="{F857FFCC-BC0A-4E46-B572-80F254C7EACE}" type="parTrans" cxnId="{02640C42-7DBF-43AE-9D08-79B2C8E4F920}">
      <dgm:prSet/>
      <dgm:spPr/>
      <dgm:t>
        <a:bodyPr/>
        <a:lstStyle/>
        <a:p>
          <a:endParaRPr lang="ru-RU"/>
        </a:p>
      </dgm:t>
    </dgm:pt>
    <dgm:pt modelId="{45DCE34D-6DBA-442E-9F0E-A08559CA262D}" type="sibTrans" cxnId="{02640C42-7DBF-43AE-9D08-79B2C8E4F920}">
      <dgm:prSet/>
      <dgm:spPr/>
      <dgm:t>
        <a:bodyPr/>
        <a:lstStyle/>
        <a:p>
          <a:endParaRPr lang="ru-RU"/>
        </a:p>
      </dgm:t>
    </dgm:pt>
    <dgm:pt modelId="{4398E3DF-81D4-4689-97C4-0300AE14973B}">
      <dgm:prSet phldrT="[Текст]" phldr="1"/>
      <dgm:spPr/>
      <dgm:t>
        <a:bodyPr/>
        <a:lstStyle/>
        <a:p>
          <a:endParaRPr lang="ru-RU"/>
        </a:p>
      </dgm:t>
    </dgm:pt>
    <dgm:pt modelId="{34F6973B-456A-4D2F-9D79-FED65D441A2C}" type="parTrans" cxnId="{FEF8842B-309A-4747-B629-7CC80C21253E}">
      <dgm:prSet/>
      <dgm:spPr/>
      <dgm:t>
        <a:bodyPr/>
        <a:lstStyle/>
        <a:p>
          <a:endParaRPr lang="ru-RU"/>
        </a:p>
      </dgm:t>
    </dgm:pt>
    <dgm:pt modelId="{5D32F469-4A4A-4131-9B1D-43B160C649B5}" type="sibTrans" cxnId="{FEF8842B-309A-4747-B629-7CC80C21253E}">
      <dgm:prSet/>
      <dgm:spPr/>
      <dgm:t>
        <a:bodyPr/>
        <a:lstStyle/>
        <a:p>
          <a:endParaRPr lang="ru-RU"/>
        </a:p>
      </dgm:t>
    </dgm:pt>
    <dgm:pt modelId="{F61C175E-4EAD-49A0-88F7-FD6A7DC6A6AE}">
      <dgm:prSet phldrT="[Текст]"/>
      <dgm:spPr/>
      <dgm:t>
        <a:bodyPr/>
        <a:lstStyle/>
        <a:p>
          <a:r>
            <a:rPr lang="ru-RU" dirty="0"/>
            <a:t>Проектные технологии</a:t>
          </a:r>
        </a:p>
      </dgm:t>
    </dgm:pt>
    <dgm:pt modelId="{2B4FAB36-9F9A-447C-A891-14EB42CB5695}" type="parTrans" cxnId="{8B3C05D0-C2ED-4801-90B7-553EA1B180BA}">
      <dgm:prSet/>
      <dgm:spPr/>
      <dgm:t>
        <a:bodyPr/>
        <a:lstStyle/>
        <a:p>
          <a:endParaRPr lang="ru-RU"/>
        </a:p>
      </dgm:t>
    </dgm:pt>
    <dgm:pt modelId="{6C1871B5-C26E-4355-8B70-980EE6A2FAC4}" type="sibTrans" cxnId="{8B3C05D0-C2ED-4801-90B7-553EA1B180BA}">
      <dgm:prSet/>
      <dgm:spPr/>
      <dgm:t>
        <a:bodyPr/>
        <a:lstStyle/>
        <a:p>
          <a:endParaRPr lang="ru-RU"/>
        </a:p>
      </dgm:t>
    </dgm:pt>
    <dgm:pt modelId="{13F7B525-0C23-4656-84EB-CA2FC8C68799}" type="pres">
      <dgm:prSet presAssocID="{2AAC5D0D-F076-4A4B-A815-2EE46425F566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5E26D1B-EB9F-4081-9B04-C2B220904B10}" type="pres">
      <dgm:prSet presAssocID="{17787ADC-6D8B-45DA-B5DA-68D954C18040}" presName="compositeNode" presStyleCnt="0">
        <dgm:presLayoutVars>
          <dgm:bulletEnabled val="1"/>
        </dgm:presLayoutVars>
      </dgm:prSet>
      <dgm:spPr/>
    </dgm:pt>
    <dgm:pt modelId="{81835A67-5462-4CD4-A08A-C0DF93F92611}" type="pres">
      <dgm:prSet presAssocID="{17787ADC-6D8B-45DA-B5DA-68D954C18040}" presName="bgRect" presStyleLbl="node1" presStyleIdx="0" presStyleCnt="3"/>
      <dgm:spPr/>
      <dgm:t>
        <a:bodyPr/>
        <a:lstStyle/>
        <a:p>
          <a:endParaRPr lang="ru-RU"/>
        </a:p>
      </dgm:t>
    </dgm:pt>
    <dgm:pt modelId="{C8FC89D7-35F3-494B-8D91-53BE89A6F833}" type="pres">
      <dgm:prSet presAssocID="{17787ADC-6D8B-45DA-B5DA-68D954C18040}" presName="parentNode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15F82AD-CA28-48C1-A9DC-7D713476DF69}" type="pres">
      <dgm:prSet presAssocID="{17787ADC-6D8B-45DA-B5DA-68D954C18040}" presName="child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BB68126-6FA1-4A35-B3B9-19D7473A6069}" type="pres">
      <dgm:prSet presAssocID="{804485EF-200C-4C38-ABE2-2025D30957A8}" presName="hSp" presStyleCnt="0"/>
      <dgm:spPr/>
    </dgm:pt>
    <dgm:pt modelId="{75C636A3-6A76-4958-9BD4-8EE00D0F5953}" type="pres">
      <dgm:prSet presAssocID="{804485EF-200C-4C38-ABE2-2025D30957A8}" presName="vProcSp" presStyleCnt="0"/>
      <dgm:spPr/>
    </dgm:pt>
    <dgm:pt modelId="{1B655696-1BF1-4025-B48E-CE8D15AFCA84}" type="pres">
      <dgm:prSet presAssocID="{804485EF-200C-4C38-ABE2-2025D30957A8}" presName="vSp1" presStyleCnt="0"/>
      <dgm:spPr/>
    </dgm:pt>
    <dgm:pt modelId="{4A4395DB-81D4-4ABC-90C6-936A38068861}" type="pres">
      <dgm:prSet presAssocID="{804485EF-200C-4C38-ABE2-2025D30957A8}" presName="simulatedConn" presStyleLbl="solidFgAcc1" presStyleIdx="0" presStyleCnt="2"/>
      <dgm:spPr/>
    </dgm:pt>
    <dgm:pt modelId="{28961120-D590-4507-9F8C-C90E208C836B}" type="pres">
      <dgm:prSet presAssocID="{804485EF-200C-4C38-ABE2-2025D30957A8}" presName="vSp2" presStyleCnt="0"/>
      <dgm:spPr/>
    </dgm:pt>
    <dgm:pt modelId="{C5A060E6-F99A-4ED2-B5AE-40384455CEF5}" type="pres">
      <dgm:prSet presAssocID="{804485EF-200C-4C38-ABE2-2025D30957A8}" presName="sibTrans" presStyleCnt="0"/>
      <dgm:spPr/>
    </dgm:pt>
    <dgm:pt modelId="{54563DB6-D2F1-4B51-85F1-50DA9C5B4A4D}" type="pres">
      <dgm:prSet presAssocID="{8D0C751F-379A-481A-BAE5-46CB4201D901}" presName="compositeNode" presStyleCnt="0">
        <dgm:presLayoutVars>
          <dgm:bulletEnabled val="1"/>
        </dgm:presLayoutVars>
      </dgm:prSet>
      <dgm:spPr/>
    </dgm:pt>
    <dgm:pt modelId="{5E8CC8AA-758C-4015-A4F1-B506A80020A6}" type="pres">
      <dgm:prSet presAssocID="{8D0C751F-379A-481A-BAE5-46CB4201D901}" presName="bgRect" presStyleLbl="node1" presStyleIdx="1" presStyleCnt="3"/>
      <dgm:spPr/>
      <dgm:t>
        <a:bodyPr/>
        <a:lstStyle/>
        <a:p>
          <a:endParaRPr lang="ru-RU"/>
        </a:p>
      </dgm:t>
    </dgm:pt>
    <dgm:pt modelId="{4C913553-2757-464B-9287-6735C6A8E13A}" type="pres">
      <dgm:prSet presAssocID="{8D0C751F-379A-481A-BAE5-46CB4201D901}" presName="parentNode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ADF067E-DCA2-4B16-ABD2-913352DD2406}" type="pres">
      <dgm:prSet presAssocID="{8D0C751F-379A-481A-BAE5-46CB4201D901}" presName="child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10A3071-2944-4866-9AB7-25AECBB5BF77}" type="pres">
      <dgm:prSet presAssocID="{4E6A6779-E6BA-4CAC-9675-4C50A815D7C4}" presName="hSp" presStyleCnt="0"/>
      <dgm:spPr/>
    </dgm:pt>
    <dgm:pt modelId="{F089360B-60D3-4DB8-89E0-2BDA830C6DD4}" type="pres">
      <dgm:prSet presAssocID="{4E6A6779-E6BA-4CAC-9675-4C50A815D7C4}" presName="vProcSp" presStyleCnt="0"/>
      <dgm:spPr/>
    </dgm:pt>
    <dgm:pt modelId="{801EE177-BC91-4FA7-BB51-021FF3A73C3C}" type="pres">
      <dgm:prSet presAssocID="{4E6A6779-E6BA-4CAC-9675-4C50A815D7C4}" presName="vSp1" presStyleCnt="0"/>
      <dgm:spPr/>
    </dgm:pt>
    <dgm:pt modelId="{9EB76000-19B1-4D95-9853-2285A616ED5C}" type="pres">
      <dgm:prSet presAssocID="{4E6A6779-E6BA-4CAC-9675-4C50A815D7C4}" presName="simulatedConn" presStyleLbl="solidFgAcc1" presStyleIdx="1" presStyleCnt="2"/>
      <dgm:spPr/>
    </dgm:pt>
    <dgm:pt modelId="{41FB2928-5FD2-4C52-BCE3-8DFD3A6C80F1}" type="pres">
      <dgm:prSet presAssocID="{4E6A6779-E6BA-4CAC-9675-4C50A815D7C4}" presName="vSp2" presStyleCnt="0"/>
      <dgm:spPr/>
    </dgm:pt>
    <dgm:pt modelId="{488D52CD-3E57-46BB-9E3E-5F891038B570}" type="pres">
      <dgm:prSet presAssocID="{4E6A6779-E6BA-4CAC-9675-4C50A815D7C4}" presName="sibTrans" presStyleCnt="0"/>
      <dgm:spPr/>
    </dgm:pt>
    <dgm:pt modelId="{214E4B85-0127-4B58-B393-9DBCD0FF4434}" type="pres">
      <dgm:prSet presAssocID="{4398E3DF-81D4-4689-97C4-0300AE14973B}" presName="compositeNode" presStyleCnt="0">
        <dgm:presLayoutVars>
          <dgm:bulletEnabled val="1"/>
        </dgm:presLayoutVars>
      </dgm:prSet>
      <dgm:spPr/>
    </dgm:pt>
    <dgm:pt modelId="{2407FCAF-3B93-4121-8D5D-53CFC05C782E}" type="pres">
      <dgm:prSet presAssocID="{4398E3DF-81D4-4689-97C4-0300AE14973B}" presName="bgRect" presStyleLbl="node1" presStyleIdx="2" presStyleCnt="3"/>
      <dgm:spPr/>
      <dgm:t>
        <a:bodyPr/>
        <a:lstStyle/>
        <a:p>
          <a:endParaRPr lang="ru-RU"/>
        </a:p>
      </dgm:t>
    </dgm:pt>
    <dgm:pt modelId="{04719620-3A35-4DBA-BD66-8906D411C506}" type="pres">
      <dgm:prSet presAssocID="{4398E3DF-81D4-4689-97C4-0300AE14973B}" presName="parentNode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C314564-B23A-4321-81CD-79D329C9ADCC}" type="pres">
      <dgm:prSet presAssocID="{4398E3DF-81D4-4689-97C4-0300AE14973B}" presName="child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B3C05D0-C2ED-4801-90B7-553EA1B180BA}" srcId="{4398E3DF-81D4-4689-97C4-0300AE14973B}" destId="{F61C175E-4EAD-49A0-88F7-FD6A7DC6A6AE}" srcOrd="0" destOrd="0" parTransId="{2B4FAB36-9F9A-447C-A891-14EB42CB5695}" sibTransId="{6C1871B5-C26E-4355-8B70-980EE6A2FAC4}"/>
    <dgm:cxn modelId="{02640C42-7DBF-43AE-9D08-79B2C8E4F920}" srcId="{8D0C751F-379A-481A-BAE5-46CB4201D901}" destId="{3D77C7D8-3445-41A1-B66B-189D0B65DD69}" srcOrd="0" destOrd="0" parTransId="{F857FFCC-BC0A-4E46-B572-80F254C7EACE}" sibTransId="{45DCE34D-6DBA-442E-9F0E-A08559CA262D}"/>
    <dgm:cxn modelId="{8C79EE6A-E132-4A34-894D-A7B5EDAD1A53}" srcId="{2AAC5D0D-F076-4A4B-A815-2EE46425F566}" destId="{8D0C751F-379A-481A-BAE5-46CB4201D901}" srcOrd="1" destOrd="0" parTransId="{8669965A-FC66-42BB-9FE3-6B82FFB7CE08}" sibTransId="{4E6A6779-E6BA-4CAC-9675-4C50A815D7C4}"/>
    <dgm:cxn modelId="{BECBDD6B-7630-4707-BDD2-A1569F4035AF}" type="presOf" srcId="{8D0C751F-379A-481A-BAE5-46CB4201D901}" destId="{5E8CC8AA-758C-4015-A4F1-B506A80020A6}" srcOrd="0" destOrd="0" presId="urn:microsoft.com/office/officeart/2005/8/layout/hProcess7"/>
    <dgm:cxn modelId="{F9A7AAC4-9991-46A5-942E-6A2D8B983658}" type="presOf" srcId="{17787ADC-6D8B-45DA-B5DA-68D954C18040}" destId="{C8FC89D7-35F3-494B-8D91-53BE89A6F833}" srcOrd="1" destOrd="0" presId="urn:microsoft.com/office/officeart/2005/8/layout/hProcess7"/>
    <dgm:cxn modelId="{B7438489-A9B8-4F10-8044-C6491027A050}" type="presOf" srcId="{F61C175E-4EAD-49A0-88F7-FD6A7DC6A6AE}" destId="{8C314564-B23A-4321-81CD-79D329C9ADCC}" srcOrd="0" destOrd="0" presId="urn:microsoft.com/office/officeart/2005/8/layout/hProcess7"/>
    <dgm:cxn modelId="{016A85AA-5E7B-4538-9A59-B86203670B91}" srcId="{17787ADC-6D8B-45DA-B5DA-68D954C18040}" destId="{4CB85635-AA94-452D-AC45-9018C8417E98}" srcOrd="0" destOrd="0" parTransId="{8991DC88-4A9F-480F-8373-D1D6518457C3}" sibTransId="{055CBA39-3F0D-4335-A219-2132BB6BBC9A}"/>
    <dgm:cxn modelId="{A659B016-5D0C-4478-971A-D22EC3A24C2C}" type="presOf" srcId="{2AAC5D0D-F076-4A4B-A815-2EE46425F566}" destId="{13F7B525-0C23-4656-84EB-CA2FC8C68799}" srcOrd="0" destOrd="0" presId="urn:microsoft.com/office/officeart/2005/8/layout/hProcess7"/>
    <dgm:cxn modelId="{F3A52908-E73E-455C-B3A7-C37654395E5D}" type="presOf" srcId="{17787ADC-6D8B-45DA-B5DA-68D954C18040}" destId="{81835A67-5462-4CD4-A08A-C0DF93F92611}" srcOrd="0" destOrd="0" presId="urn:microsoft.com/office/officeart/2005/8/layout/hProcess7"/>
    <dgm:cxn modelId="{FEF8842B-309A-4747-B629-7CC80C21253E}" srcId="{2AAC5D0D-F076-4A4B-A815-2EE46425F566}" destId="{4398E3DF-81D4-4689-97C4-0300AE14973B}" srcOrd="2" destOrd="0" parTransId="{34F6973B-456A-4D2F-9D79-FED65D441A2C}" sibTransId="{5D32F469-4A4A-4131-9B1D-43B160C649B5}"/>
    <dgm:cxn modelId="{DFBC73C9-9818-4A26-9B8C-4C030654A391}" type="presOf" srcId="{4398E3DF-81D4-4689-97C4-0300AE14973B}" destId="{2407FCAF-3B93-4121-8D5D-53CFC05C782E}" srcOrd="0" destOrd="0" presId="urn:microsoft.com/office/officeart/2005/8/layout/hProcess7"/>
    <dgm:cxn modelId="{CB2C5215-EAC4-45B7-BDD2-CDF1B69BB89A}" srcId="{2AAC5D0D-F076-4A4B-A815-2EE46425F566}" destId="{17787ADC-6D8B-45DA-B5DA-68D954C18040}" srcOrd="0" destOrd="0" parTransId="{E19FF846-B69B-42A1-8A7D-3A712B1A7A06}" sibTransId="{804485EF-200C-4C38-ABE2-2025D30957A8}"/>
    <dgm:cxn modelId="{6F60BE88-A4DB-4072-A9EC-3BFE0426625B}" type="presOf" srcId="{8D0C751F-379A-481A-BAE5-46CB4201D901}" destId="{4C913553-2757-464B-9287-6735C6A8E13A}" srcOrd="1" destOrd="0" presId="urn:microsoft.com/office/officeart/2005/8/layout/hProcess7"/>
    <dgm:cxn modelId="{7F21F9CA-7F18-47E5-BAE7-F3EA4CABF8C9}" type="presOf" srcId="{3D77C7D8-3445-41A1-B66B-189D0B65DD69}" destId="{1ADF067E-DCA2-4B16-ABD2-913352DD2406}" srcOrd="0" destOrd="0" presId="urn:microsoft.com/office/officeart/2005/8/layout/hProcess7"/>
    <dgm:cxn modelId="{8FF869D0-89E2-4E1F-AFEE-071DE1C4BA41}" type="presOf" srcId="{4CB85635-AA94-452D-AC45-9018C8417E98}" destId="{615F82AD-CA28-48C1-A9DC-7D713476DF69}" srcOrd="0" destOrd="0" presId="urn:microsoft.com/office/officeart/2005/8/layout/hProcess7"/>
    <dgm:cxn modelId="{5D21A9E5-58DF-4C84-A520-667A8160EE77}" type="presOf" srcId="{4398E3DF-81D4-4689-97C4-0300AE14973B}" destId="{04719620-3A35-4DBA-BD66-8906D411C506}" srcOrd="1" destOrd="0" presId="urn:microsoft.com/office/officeart/2005/8/layout/hProcess7"/>
    <dgm:cxn modelId="{200E1C2F-6094-4C58-A4F0-1AFA96B43802}" type="presParOf" srcId="{13F7B525-0C23-4656-84EB-CA2FC8C68799}" destId="{15E26D1B-EB9F-4081-9B04-C2B220904B10}" srcOrd="0" destOrd="0" presId="urn:microsoft.com/office/officeart/2005/8/layout/hProcess7"/>
    <dgm:cxn modelId="{CF0A2854-97C7-4632-AE62-49CCFD088BB0}" type="presParOf" srcId="{15E26D1B-EB9F-4081-9B04-C2B220904B10}" destId="{81835A67-5462-4CD4-A08A-C0DF93F92611}" srcOrd="0" destOrd="0" presId="urn:microsoft.com/office/officeart/2005/8/layout/hProcess7"/>
    <dgm:cxn modelId="{0BA9EF81-5687-491E-AFBF-496A4D892DC9}" type="presParOf" srcId="{15E26D1B-EB9F-4081-9B04-C2B220904B10}" destId="{C8FC89D7-35F3-494B-8D91-53BE89A6F833}" srcOrd="1" destOrd="0" presId="urn:microsoft.com/office/officeart/2005/8/layout/hProcess7"/>
    <dgm:cxn modelId="{37A887C7-D492-4FAC-99FE-0106880601E1}" type="presParOf" srcId="{15E26D1B-EB9F-4081-9B04-C2B220904B10}" destId="{615F82AD-CA28-48C1-A9DC-7D713476DF69}" srcOrd="2" destOrd="0" presId="urn:microsoft.com/office/officeart/2005/8/layout/hProcess7"/>
    <dgm:cxn modelId="{9685EC35-8652-493C-96AB-7DA98E8B11C9}" type="presParOf" srcId="{13F7B525-0C23-4656-84EB-CA2FC8C68799}" destId="{3BB68126-6FA1-4A35-B3B9-19D7473A6069}" srcOrd="1" destOrd="0" presId="urn:microsoft.com/office/officeart/2005/8/layout/hProcess7"/>
    <dgm:cxn modelId="{8F92036E-57FB-4C15-B73A-6225E61978D6}" type="presParOf" srcId="{13F7B525-0C23-4656-84EB-CA2FC8C68799}" destId="{75C636A3-6A76-4958-9BD4-8EE00D0F5953}" srcOrd="2" destOrd="0" presId="urn:microsoft.com/office/officeart/2005/8/layout/hProcess7"/>
    <dgm:cxn modelId="{7E206B92-F200-4FA2-812F-86D74F7B7D9A}" type="presParOf" srcId="{75C636A3-6A76-4958-9BD4-8EE00D0F5953}" destId="{1B655696-1BF1-4025-B48E-CE8D15AFCA84}" srcOrd="0" destOrd="0" presId="urn:microsoft.com/office/officeart/2005/8/layout/hProcess7"/>
    <dgm:cxn modelId="{69F567B7-9186-4B95-9A23-399E027EED39}" type="presParOf" srcId="{75C636A3-6A76-4958-9BD4-8EE00D0F5953}" destId="{4A4395DB-81D4-4ABC-90C6-936A38068861}" srcOrd="1" destOrd="0" presId="urn:microsoft.com/office/officeart/2005/8/layout/hProcess7"/>
    <dgm:cxn modelId="{559A6BE0-C434-4B9E-9FD5-7DE39CAE11B6}" type="presParOf" srcId="{75C636A3-6A76-4958-9BD4-8EE00D0F5953}" destId="{28961120-D590-4507-9F8C-C90E208C836B}" srcOrd="2" destOrd="0" presId="urn:microsoft.com/office/officeart/2005/8/layout/hProcess7"/>
    <dgm:cxn modelId="{0C24346B-4CD7-419B-B73C-BA27B1D455C0}" type="presParOf" srcId="{13F7B525-0C23-4656-84EB-CA2FC8C68799}" destId="{C5A060E6-F99A-4ED2-B5AE-40384455CEF5}" srcOrd="3" destOrd="0" presId="urn:microsoft.com/office/officeart/2005/8/layout/hProcess7"/>
    <dgm:cxn modelId="{B540A047-C7FC-4C77-891D-C2D7A272C078}" type="presParOf" srcId="{13F7B525-0C23-4656-84EB-CA2FC8C68799}" destId="{54563DB6-D2F1-4B51-85F1-50DA9C5B4A4D}" srcOrd="4" destOrd="0" presId="urn:microsoft.com/office/officeart/2005/8/layout/hProcess7"/>
    <dgm:cxn modelId="{5EF88F38-E611-45DC-9895-9EF243F897E0}" type="presParOf" srcId="{54563DB6-D2F1-4B51-85F1-50DA9C5B4A4D}" destId="{5E8CC8AA-758C-4015-A4F1-B506A80020A6}" srcOrd="0" destOrd="0" presId="urn:microsoft.com/office/officeart/2005/8/layout/hProcess7"/>
    <dgm:cxn modelId="{0D4369C4-7190-4124-BCE2-59B51A841E30}" type="presParOf" srcId="{54563DB6-D2F1-4B51-85F1-50DA9C5B4A4D}" destId="{4C913553-2757-464B-9287-6735C6A8E13A}" srcOrd="1" destOrd="0" presId="urn:microsoft.com/office/officeart/2005/8/layout/hProcess7"/>
    <dgm:cxn modelId="{6FF2C249-4DBC-439D-AC8C-9DB41AD13609}" type="presParOf" srcId="{54563DB6-D2F1-4B51-85F1-50DA9C5B4A4D}" destId="{1ADF067E-DCA2-4B16-ABD2-913352DD2406}" srcOrd="2" destOrd="0" presId="urn:microsoft.com/office/officeart/2005/8/layout/hProcess7"/>
    <dgm:cxn modelId="{559D87A5-689E-467B-92A0-40E2310EC400}" type="presParOf" srcId="{13F7B525-0C23-4656-84EB-CA2FC8C68799}" destId="{510A3071-2944-4866-9AB7-25AECBB5BF77}" srcOrd="5" destOrd="0" presId="urn:microsoft.com/office/officeart/2005/8/layout/hProcess7"/>
    <dgm:cxn modelId="{D407D078-7877-4407-B184-0F2BB7BF3B4E}" type="presParOf" srcId="{13F7B525-0C23-4656-84EB-CA2FC8C68799}" destId="{F089360B-60D3-4DB8-89E0-2BDA830C6DD4}" srcOrd="6" destOrd="0" presId="urn:microsoft.com/office/officeart/2005/8/layout/hProcess7"/>
    <dgm:cxn modelId="{3D33550A-86E3-449F-A68E-7D72CE58758B}" type="presParOf" srcId="{F089360B-60D3-4DB8-89E0-2BDA830C6DD4}" destId="{801EE177-BC91-4FA7-BB51-021FF3A73C3C}" srcOrd="0" destOrd="0" presId="urn:microsoft.com/office/officeart/2005/8/layout/hProcess7"/>
    <dgm:cxn modelId="{53CBA35A-9FAE-45A2-8250-331AF99E7AE1}" type="presParOf" srcId="{F089360B-60D3-4DB8-89E0-2BDA830C6DD4}" destId="{9EB76000-19B1-4D95-9853-2285A616ED5C}" srcOrd="1" destOrd="0" presId="urn:microsoft.com/office/officeart/2005/8/layout/hProcess7"/>
    <dgm:cxn modelId="{EFA8EC9A-8656-4EF2-A3B4-D74689DAAA51}" type="presParOf" srcId="{F089360B-60D3-4DB8-89E0-2BDA830C6DD4}" destId="{41FB2928-5FD2-4C52-BCE3-8DFD3A6C80F1}" srcOrd="2" destOrd="0" presId="urn:microsoft.com/office/officeart/2005/8/layout/hProcess7"/>
    <dgm:cxn modelId="{DF97BF1F-F186-45A4-9927-7E23786370BD}" type="presParOf" srcId="{13F7B525-0C23-4656-84EB-CA2FC8C68799}" destId="{488D52CD-3E57-46BB-9E3E-5F891038B570}" srcOrd="7" destOrd="0" presId="urn:microsoft.com/office/officeart/2005/8/layout/hProcess7"/>
    <dgm:cxn modelId="{9E3CFE80-255F-4F38-96CD-BA767FBACB6C}" type="presParOf" srcId="{13F7B525-0C23-4656-84EB-CA2FC8C68799}" destId="{214E4B85-0127-4B58-B393-9DBCD0FF4434}" srcOrd="8" destOrd="0" presId="urn:microsoft.com/office/officeart/2005/8/layout/hProcess7"/>
    <dgm:cxn modelId="{BD3DE07B-662E-43E8-82D0-EB26903792BC}" type="presParOf" srcId="{214E4B85-0127-4B58-B393-9DBCD0FF4434}" destId="{2407FCAF-3B93-4121-8D5D-53CFC05C782E}" srcOrd="0" destOrd="0" presId="urn:microsoft.com/office/officeart/2005/8/layout/hProcess7"/>
    <dgm:cxn modelId="{DA8751CC-B7C3-444F-9C2C-903AAF7E68DF}" type="presParOf" srcId="{214E4B85-0127-4B58-B393-9DBCD0FF4434}" destId="{04719620-3A35-4DBA-BD66-8906D411C506}" srcOrd="1" destOrd="0" presId="urn:microsoft.com/office/officeart/2005/8/layout/hProcess7"/>
    <dgm:cxn modelId="{88576DCC-01AD-4F0C-A711-2EA8A26CACCB}" type="presParOf" srcId="{214E4B85-0127-4B58-B393-9DBCD0FF4434}" destId="{8C314564-B23A-4321-81CD-79D329C9ADCC}" srcOrd="2" destOrd="0" presId="urn:microsoft.com/office/officeart/2005/8/layout/hProcess7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BE0EBF7-5E51-4CEA-B753-66C4BB65AD94}">
      <dsp:nvSpPr>
        <dsp:cNvPr id="0" name=""/>
        <dsp:cNvSpPr/>
      </dsp:nvSpPr>
      <dsp:spPr>
        <a:xfrm>
          <a:off x="517450" y="1741"/>
          <a:ext cx="5675953" cy="51599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b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/>
            <a:t>2017-2018</a:t>
          </a:r>
        </a:p>
      </dsp:txBody>
      <dsp:txXfrm>
        <a:off x="517450" y="1741"/>
        <a:ext cx="5675953" cy="515995"/>
      </dsp:txXfrm>
    </dsp:sp>
    <dsp:sp modelId="{99AD7026-3820-447E-A559-FA55D058B116}">
      <dsp:nvSpPr>
        <dsp:cNvPr id="0" name=""/>
        <dsp:cNvSpPr/>
      </dsp:nvSpPr>
      <dsp:spPr>
        <a:xfrm>
          <a:off x="517450" y="517737"/>
          <a:ext cx="1328173" cy="1051102"/>
        </a:xfrm>
        <a:prstGeom prst="chevron">
          <a:avLst>
            <a:gd name="adj" fmla="val 7061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C41AA90-CC85-4B5A-87F5-BDF1F0D1D1A0}">
      <dsp:nvSpPr>
        <dsp:cNvPr id="0" name=""/>
        <dsp:cNvSpPr/>
      </dsp:nvSpPr>
      <dsp:spPr>
        <a:xfrm>
          <a:off x="1315237" y="517737"/>
          <a:ext cx="1328173" cy="1051102"/>
        </a:xfrm>
        <a:prstGeom prst="chevron">
          <a:avLst>
            <a:gd name="adj" fmla="val 70610"/>
          </a:avLst>
        </a:prstGeom>
        <a:solidFill>
          <a:schemeClr val="accent5">
            <a:hueOff val="-659103"/>
            <a:satOff val="-130"/>
            <a:lumOff val="-1323"/>
            <a:alphaOff val="0"/>
          </a:schemeClr>
        </a:solidFill>
        <a:ln w="25400" cap="flat" cmpd="sng" algn="ctr">
          <a:solidFill>
            <a:schemeClr val="accent5">
              <a:hueOff val="-659103"/>
              <a:satOff val="-130"/>
              <a:lumOff val="-1323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553A240-86DE-49AD-A129-2177D98FC573}">
      <dsp:nvSpPr>
        <dsp:cNvPr id="0" name=""/>
        <dsp:cNvSpPr/>
      </dsp:nvSpPr>
      <dsp:spPr>
        <a:xfrm>
          <a:off x="2113654" y="517737"/>
          <a:ext cx="1328173" cy="1051102"/>
        </a:xfrm>
        <a:prstGeom prst="chevron">
          <a:avLst>
            <a:gd name="adj" fmla="val 70610"/>
          </a:avLst>
        </a:prstGeom>
        <a:solidFill>
          <a:schemeClr val="accent5">
            <a:hueOff val="-1318206"/>
            <a:satOff val="-260"/>
            <a:lumOff val="-2647"/>
            <a:alphaOff val="0"/>
          </a:schemeClr>
        </a:solidFill>
        <a:ln w="25400" cap="flat" cmpd="sng" algn="ctr">
          <a:solidFill>
            <a:schemeClr val="accent5">
              <a:hueOff val="-1318206"/>
              <a:satOff val="-260"/>
              <a:lumOff val="-2647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759E69C-7171-4FCA-BD8C-DB208046F90E}">
      <dsp:nvSpPr>
        <dsp:cNvPr id="0" name=""/>
        <dsp:cNvSpPr/>
      </dsp:nvSpPr>
      <dsp:spPr>
        <a:xfrm>
          <a:off x="2911441" y="517737"/>
          <a:ext cx="1328173" cy="1051102"/>
        </a:xfrm>
        <a:prstGeom prst="chevron">
          <a:avLst>
            <a:gd name="adj" fmla="val 70610"/>
          </a:avLst>
        </a:prstGeom>
        <a:solidFill>
          <a:schemeClr val="accent5">
            <a:hueOff val="-1977309"/>
            <a:satOff val="-390"/>
            <a:lumOff val="-3971"/>
            <a:alphaOff val="0"/>
          </a:schemeClr>
        </a:solidFill>
        <a:ln w="25400" cap="flat" cmpd="sng" algn="ctr">
          <a:solidFill>
            <a:schemeClr val="accent5">
              <a:hueOff val="-1977309"/>
              <a:satOff val="-390"/>
              <a:lumOff val="-3971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460A2E4-A1F7-476D-9F34-5AC08283BE65}">
      <dsp:nvSpPr>
        <dsp:cNvPr id="0" name=""/>
        <dsp:cNvSpPr/>
      </dsp:nvSpPr>
      <dsp:spPr>
        <a:xfrm>
          <a:off x="3709859" y="517737"/>
          <a:ext cx="1328173" cy="1051102"/>
        </a:xfrm>
        <a:prstGeom prst="chevron">
          <a:avLst>
            <a:gd name="adj" fmla="val 70610"/>
          </a:avLst>
        </a:prstGeom>
        <a:solidFill>
          <a:schemeClr val="accent5">
            <a:hueOff val="-2636413"/>
            <a:satOff val="-519"/>
            <a:lumOff val="-5294"/>
            <a:alphaOff val="0"/>
          </a:schemeClr>
        </a:solidFill>
        <a:ln w="25400" cap="flat" cmpd="sng" algn="ctr">
          <a:solidFill>
            <a:schemeClr val="accent5">
              <a:hueOff val="-2636413"/>
              <a:satOff val="-519"/>
              <a:lumOff val="-5294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679600E-5B5A-45C8-B153-DB4F0B9618BE}">
      <dsp:nvSpPr>
        <dsp:cNvPr id="0" name=""/>
        <dsp:cNvSpPr/>
      </dsp:nvSpPr>
      <dsp:spPr>
        <a:xfrm>
          <a:off x="4507645" y="517737"/>
          <a:ext cx="1328173" cy="1051102"/>
        </a:xfrm>
        <a:prstGeom prst="chevron">
          <a:avLst>
            <a:gd name="adj" fmla="val 70610"/>
          </a:avLst>
        </a:prstGeom>
        <a:solidFill>
          <a:schemeClr val="accent5">
            <a:hueOff val="-3295516"/>
            <a:satOff val="-649"/>
            <a:lumOff val="-6617"/>
            <a:alphaOff val="0"/>
          </a:schemeClr>
        </a:solidFill>
        <a:ln w="25400" cap="flat" cmpd="sng" algn="ctr">
          <a:solidFill>
            <a:schemeClr val="accent5">
              <a:hueOff val="-3295516"/>
              <a:satOff val="-649"/>
              <a:lumOff val="-6617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D2CC883-7432-4205-B62F-F9C8395B0D3D}">
      <dsp:nvSpPr>
        <dsp:cNvPr id="0" name=""/>
        <dsp:cNvSpPr/>
      </dsp:nvSpPr>
      <dsp:spPr>
        <a:xfrm>
          <a:off x="5306063" y="517737"/>
          <a:ext cx="1328173" cy="1051102"/>
        </a:xfrm>
        <a:prstGeom prst="chevron">
          <a:avLst>
            <a:gd name="adj" fmla="val 70610"/>
          </a:avLst>
        </a:prstGeom>
        <a:solidFill>
          <a:schemeClr val="accent5">
            <a:hueOff val="-3954619"/>
            <a:satOff val="-779"/>
            <a:lumOff val="-7941"/>
            <a:alphaOff val="0"/>
          </a:schemeClr>
        </a:solidFill>
        <a:ln w="25400" cap="flat" cmpd="sng" algn="ctr">
          <a:solidFill>
            <a:schemeClr val="accent5">
              <a:hueOff val="-3954619"/>
              <a:satOff val="-779"/>
              <a:lumOff val="-7941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A93BC85-4102-4094-9452-4683D6797646}">
      <dsp:nvSpPr>
        <dsp:cNvPr id="0" name=""/>
        <dsp:cNvSpPr/>
      </dsp:nvSpPr>
      <dsp:spPr>
        <a:xfrm>
          <a:off x="517450" y="622847"/>
          <a:ext cx="5749740" cy="840881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/>
            <a:t>Подготовительный</a:t>
          </a:r>
        </a:p>
      </dsp:txBody>
      <dsp:txXfrm>
        <a:off x="517450" y="622847"/>
        <a:ext cx="5749740" cy="840881"/>
      </dsp:txXfrm>
    </dsp:sp>
    <dsp:sp modelId="{CC3E7CE8-6988-4469-8729-CF97C42D7FC8}">
      <dsp:nvSpPr>
        <dsp:cNvPr id="0" name=""/>
        <dsp:cNvSpPr/>
      </dsp:nvSpPr>
      <dsp:spPr>
        <a:xfrm>
          <a:off x="517450" y="1654850"/>
          <a:ext cx="5675953" cy="51599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b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/>
            <a:t>2018-2019</a:t>
          </a:r>
        </a:p>
      </dsp:txBody>
      <dsp:txXfrm>
        <a:off x="517450" y="1654850"/>
        <a:ext cx="5675953" cy="515995"/>
      </dsp:txXfrm>
    </dsp:sp>
    <dsp:sp modelId="{68E2E98C-07FD-4845-B580-A962F35A806A}">
      <dsp:nvSpPr>
        <dsp:cNvPr id="0" name=""/>
        <dsp:cNvSpPr/>
      </dsp:nvSpPr>
      <dsp:spPr>
        <a:xfrm>
          <a:off x="517450" y="2170846"/>
          <a:ext cx="1328173" cy="1051102"/>
        </a:xfrm>
        <a:prstGeom prst="chevron">
          <a:avLst>
            <a:gd name="adj" fmla="val 70610"/>
          </a:avLst>
        </a:prstGeom>
        <a:solidFill>
          <a:schemeClr val="accent5">
            <a:hueOff val="-4613722"/>
            <a:satOff val="-909"/>
            <a:lumOff val="-9264"/>
            <a:alphaOff val="0"/>
          </a:schemeClr>
        </a:solidFill>
        <a:ln w="25400" cap="flat" cmpd="sng" algn="ctr">
          <a:solidFill>
            <a:schemeClr val="accent5">
              <a:hueOff val="-4613722"/>
              <a:satOff val="-909"/>
              <a:lumOff val="-9264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0E59E11-417A-4086-9A00-A95A8A70AEC1}">
      <dsp:nvSpPr>
        <dsp:cNvPr id="0" name=""/>
        <dsp:cNvSpPr/>
      </dsp:nvSpPr>
      <dsp:spPr>
        <a:xfrm>
          <a:off x="1315237" y="2170846"/>
          <a:ext cx="1328173" cy="1051102"/>
        </a:xfrm>
        <a:prstGeom prst="chevron">
          <a:avLst>
            <a:gd name="adj" fmla="val 70610"/>
          </a:avLst>
        </a:prstGeom>
        <a:solidFill>
          <a:schemeClr val="accent5">
            <a:hueOff val="-5272825"/>
            <a:satOff val="-1039"/>
            <a:lumOff val="-10588"/>
            <a:alphaOff val="0"/>
          </a:schemeClr>
        </a:solidFill>
        <a:ln w="25400" cap="flat" cmpd="sng" algn="ctr">
          <a:solidFill>
            <a:schemeClr val="accent5">
              <a:hueOff val="-5272825"/>
              <a:satOff val="-1039"/>
              <a:lumOff val="-10588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882C803-D0F1-42BF-879D-DF4116E74C29}">
      <dsp:nvSpPr>
        <dsp:cNvPr id="0" name=""/>
        <dsp:cNvSpPr/>
      </dsp:nvSpPr>
      <dsp:spPr>
        <a:xfrm>
          <a:off x="2113654" y="2170846"/>
          <a:ext cx="1328173" cy="1051102"/>
        </a:xfrm>
        <a:prstGeom prst="chevron">
          <a:avLst>
            <a:gd name="adj" fmla="val 70610"/>
          </a:avLst>
        </a:prstGeom>
        <a:solidFill>
          <a:schemeClr val="accent5">
            <a:hueOff val="-5931928"/>
            <a:satOff val="-1169"/>
            <a:lumOff val="-11911"/>
            <a:alphaOff val="0"/>
          </a:schemeClr>
        </a:solidFill>
        <a:ln w="25400" cap="flat" cmpd="sng" algn="ctr">
          <a:solidFill>
            <a:schemeClr val="accent5">
              <a:hueOff val="-5931928"/>
              <a:satOff val="-1169"/>
              <a:lumOff val="-11911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3EA6A25-A660-485C-A53E-CC2C14453A38}">
      <dsp:nvSpPr>
        <dsp:cNvPr id="0" name=""/>
        <dsp:cNvSpPr/>
      </dsp:nvSpPr>
      <dsp:spPr>
        <a:xfrm>
          <a:off x="2911441" y="2170846"/>
          <a:ext cx="1328173" cy="1051102"/>
        </a:xfrm>
        <a:prstGeom prst="chevron">
          <a:avLst>
            <a:gd name="adj" fmla="val 70610"/>
          </a:avLst>
        </a:prstGeom>
        <a:solidFill>
          <a:schemeClr val="accent5">
            <a:hueOff val="-6591031"/>
            <a:satOff val="-1299"/>
            <a:lumOff val="-13235"/>
            <a:alphaOff val="0"/>
          </a:schemeClr>
        </a:solidFill>
        <a:ln w="25400" cap="flat" cmpd="sng" algn="ctr">
          <a:solidFill>
            <a:schemeClr val="accent5">
              <a:hueOff val="-6591031"/>
              <a:satOff val="-1299"/>
              <a:lumOff val="-13235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4359B89-D8F8-4CAA-A842-52D122294553}">
      <dsp:nvSpPr>
        <dsp:cNvPr id="0" name=""/>
        <dsp:cNvSpPr/>
      </dsp:nvSpPr>
      <dsp:spPr>
        <a:xfrm>
          <a:off x="3709859" y="2170846"/>
          <a:ext cx="1328173" cy="1051102"/>
        </a:xfrm>
        <a:prstGeom prst="chevron">
          <a:avLst>
            <a:gd name="adj" fmla="val 70610"/>
          </a:avLst>
        </a:prstGeom>
        <a:solidFill>
          <a:schemeClr val="accent5">
            <a:hueOff val="-7250135"/>
            <a:satOff val="-1428"/>
            <a:lumOff val="-14559"/>
            <a:alphaOff val="0"/>
          </a:schemeClr>
        </a:solidFill>
        <a:ln w="25400" cap="flat" cmpd="sng" algn="ctr">
          <a:solidFill>
            <a:schemeClr val="accent5">
              <a:hueOff val="-7250135"/>
              <a:satOff val="-1428"/>
              <a:lumOff val="-14559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322D331-67FD-4B01-AD47-FC30B1199A3A}">
      <dsp:nvSpPr>
        <dsp:cNvPr id="0" name=""/>
        <dsp:cNvSpPr/>
      </dsp:nvSpPr>
      <dsp:spPr>
        <a:xfrm>
          <a:off x="4507645" y="2170846"/>
          <a:ext cx="1328173" cy="1051102"/>
        </a:xfrm>
        <a:prstGeom prst="chevron">
          <a:avLst>
            <a:gd name="adj" fmla="val 70610"/>
          </a:avLst>
        </a:prstGeom>
        <a:solidFill>
          <a:schemeClr val="accent5">
            <a:hueOff val="-7909238"/>
            <a:satOff val="-1558"/>
            <a:lumOff val="-15882"/>
            <a:alphaOff val="0"/>
          </a:schemeClr>
        </a:solidFill>
        <a:ln w="25400" cap="flat" cmpd="sng" algn="ctr">
          <a:solidFill>
            <a:schemeClr val="accent5">
              <a:hueOff val="-7909238"/>
              <a:satOff val="-1558"/>
              <a:lumOff val="-15882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B1D8227-FFCA-488B-8123-6D38F1D1F70F}">
      <dsp:nvSpPr>
        <dsp:cNvPr id="0" name=""/>
        <dsp:cNvSpPr/>
      </dsp:nvSpPr>
      <dsp:spPr>
        <a:xfrm>
          <a:off x="5306063" y="2170846"/>
          <a:ext cx="1328173" cy="1051102"/>
        </a:xfrm>
        <a:prstGeom prst="chevron">
          <a:avLst>
            <a:gd name="adj" fmla="val 70610"/>
          </a:avLst>
        </a:prstGeom>
        <a:solidFill>
          <a:schemeClr val="accent5">
            <a:hueOff val="-8568341"/>
            <a:satOff val="-1688"/>
            <a:lumOff val="-17205"/>
            <a:alphaOff val="0"/>
          </a:schemeClr>
        </a:solidFill>
        <a:ln w="25400" cap="flat" cmpd="sng" algn="ctr">
          <a:solidFill>
            <a:schemeClr val="accent5">
              <a:hueOff val="-8568341"/>
              <a:satOff val="-1688"/>
              <a:lumOff val="-17205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BDC8272-9638-4884-9BB0-C50052E1B3D5}">
      <dsp:nvSpPr>
        <dsp:cNvPr id="0" name=""/>
        <dsp:cNvSpPr/>
      </dsp:nvSpPr>
      <dsp:spPr>
        <a:xfrm>
          <a:off x="517450" y="2275956"/>
          <a:ext cx="5749740" cy="840881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-6591031"/>
              <a:satOff val="-1299"/>
              <a:lumOff val="-13235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/>
            <a:t>Организационно-внедренчески</a:t>
          </a:r>
          <a:r>
            <a:rPr lang="ru-RU" sz="2400" kern="1200" dirty="0"/>
            <a:t>й</a:t>
          </a:r>
        </a:p>
      </dsp:txBody>
      <dsp:txXfrm>
        <a:off x="517450" y="2275956"/>
        <a:ext cx="5749740" cy="840881"/>
      </dsp:txXfrm>
    </dsp:sp>
    <dsp:sp modelId="{892AC4F9-1C35-4C30-8B56-D2687147FEA0}">
      <dsp:nvSpPr>
        <dsp:cNvPr id="0" name=""/>
        <dsp:cNvSpPr/>
      </dsp:nvSpPr>
      <dsp:spPr>
        <a:xfrm>
          <a:off x="517450" y="3307959"/>
          <a:ext cx="5675953" cy="51599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b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/>
            <a:t>2019-2020</a:t>
          </a:r>
        </a:p>
      </dsp:txBody>
      <dsp:txXfrm>
        <a:off x="517450" y="3307959"/>
        <a:ext cx="5675953" cy="515995"/>
      </dsp:txXfrm>
    </dsp:sp>
    <dsp:sp modelId="{42D271CC-2CCA-4496-AF6D-771620FB7ED1}">
      <dsp:nvSpPr>
        <dsp:cNvPr id="0" name=""/>
        <dsp:cNvSpPr/>
      </dsp:nvSpPr>
      <dsp:spPr>
        <a:xfrm>
          <a:off x="517450" y="3823955"/>
          <a:ext cx="1328173" cy="1051102"/>
        </a:xfrm>
        <a:prstGeom prst="chevron">
          <a:avLst>
            <a:gd name="adj" fmla="val 70610"/>
          </a:avLst>
        </a:prstGeom>
        <a:solidFill>
          <a:schemeClr val="accent5">
            <a:hueOff val="-9227444"/>
            <a:satOff val="-1818"/>
            <a:lumOff val="-18529"/>
            <a:alphaOff val="0"/>
          </a:schemeClr>
        </a:solidFill>
        <a:ln w="25400" cap="flat" cmpd="sng" algn="ctr">
          <a:solidFill>
            <a:schemeClr val="accent5">
              <a:hueOff val="-9227444"/>
              <a:satOff val="-1818"/>
              <a:lumOff val="-18529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EE3BFEA-59EB-4D44-BC33-E71D85C080DC}">
      <dsp:nvSpPr>
        <dsp:cNvPr id="0" name=""/>
        <dsp:cNvSpPr/>
      </dsp:nvSpPr>
      <dsp:spPr>
        <a:xfrm>
          <a:off x="1315237" y="3823955"/>
          <a:ext cx="1328173" cy="1051102"/>
        </a:xfrm>
        <a:prstGeom prst="chevron">
          <a:avLst>
            <a:gd name="adj" fmla="val 70610"/>
          </a:avLst>
        </a:prstGeom>
        <a:solidFill>
          <a:schemeClr val="accent5">
            <a:hueOff val="-9886547"/>
            <a:satOff val="-1948"/>
            <a:lumOff val="-19852"/>
            <a:alphaOff val="0"/>
          </a:schemeClr>
        </a:solidFill>
        <a:ln w="25400" cap="flat" cmpd="sng" algn="ctr">
          <a:solidFill>
            <a:schemeClr val="accent5">
              <a:hueOff val="-9886547"/>
              <a:satOff val="-1948"/>
              <a:lumOff val="-19852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2F39E08-7BAE-46E4-BAD1-DD491CC65968}">
      <dsp:nvSpPr>
        <dsp:cNvPr id="0" name=""/>
        <dsp:cNvSpPr/>
      </dsp:nvSpPr>
      <dsp:spPr>
        <a:xfrm>
          <a:off x="2113654" y="3823955"/>
          <a:ext cx="1328173" cy="1051102"/>
        </a:xfrm>
        <a:prstGeom prst="chevron">
          <a:avLst>
            <a:gd name="adj" fmla="val 70610"/>
          </a:avLst>
        </a:prstGeom>
        <a:solidFill>
          <a:schemeClr val="accent5">
            <a:hueOff val="-10545651"/>
            <a:satOff val="-2078"/>
            <a:lumOff val="-21176"/>
            <a:alphaOff val="0"/>
          </a:schemeClr>
        </a:solidFill>
        <a:ln w="25400" cap="flat" cmpd="sng" algn="ctr">
          <a:solidFill>
            <a:schemeClr val="accent5">
              <a:hueOff val="-10545651"/>
              <a:satOff val="-2078"/>
              <a:lumOff val="-21176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D93F29E-CE9F-455B-A83D-F58CB3FAD6DD}">
      <dsp:nvSpPr>
        <dsp:cNvPr id="0" name=""/>
        <dsp:cNvSpPr/>
      </dsp:nvSpPr>
      <dsp:spPr>
        <a:xfrm>
          <a:off x="2911441" y="3823955"/>
          <a:ext cx="1328173" cy="1051102"/>
        </a:xfrm>
        <a:prstGeom prst="chevron">
          <a:avLst>
            <a:gd name="adj" fmla="val 70610"/>
          </a:avLst>
        </a:prstGeom>
        <a:solidFill>
          <a:schemeClr val="accent5">
            <a:hueOff val="-11204754"/>
            <a:satOff val="-2207"/>
            <a:lumOff val="-22500"/>
            <a:alphaOff val="0"/>
          </a:schemeClr>
        </a:solidFill>
        <a:ln w="25400" cap="flat" cmpd="sng" algn="ctr">
          <a:solidFill>
            <a:schemeClr val="accent5">
              <a:hueOff val="-11204754"/>
              <a:satOff val="-2207"/>
              <a:lumOff val="-2250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5AA7CD2-8BCC-494C-9904-A9E37E96B0F0}">
      <dsp:nvSpPr>
        <dsp:cNvPr id="0" name=""/>
        <dsp:cNvSpPr/>
      </dsp:nvSpPr>
      <dsp:spPr>
        <a:xfrm>
          <a:off x="3709859" y="3823955"/>
          <a:ext cx="1328173" cy="1051102"/>
        </a:xfrm>
        <a:prstGeom prst="chevron">
          <a:avLst>
            <a:gd name="adj" fmla="val 70610"/>
          </a:avLst>
        </a:prstGeom>
        <a:solidFill>
          <a:schemeClr val="accent5">
            <a:hueOff val="-11863857"/>
            <a:satOff val="-2337"/>
            <a:lumOff val="-23823"/>
            <a:alphaOff val="0"/>
          </a:schemeClr>
        </a:solidFill>
        <a:ln w="25400" cap="flat" cmpd="sng" algn="ctr">
          <a:solidFill>
            <a:schemeClr val="accent5">
              <a:hueOff val="-11863857"/>
              <a:satOff val="-2337"/>
              <a:lumOff val="-23823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234E846-8082-4219-8233-7AB55F025C79}">
      <dsp:nvSpPr>
        <dsp:cNvPr id="0" name=""/>
        <dsp:cNvSpPr/>
      </dsp:nvSpPr>
      <dsp:spPr>
        <a:xfrm>
          <a:off x="4507645" y="3823955"/>
          <a:ext cx="1328173" cy="1051102"/>
        </a:xfrm>
        <a:prstGeom prst="chevron">
          <a:avLst>
            <a:gd name="adj" fmla="val 70610"/>
          </a:avLst>
        </a:prstGeom>
        <a:solidFill>
          <a:schemeClr val="accent5">
            <a:hueOff val="-12522959"/>
            <a:satOff val="-2467"/>
            <a:lumOff val="-25146"/>
            <a:alphaOff val="0"/>
          </a:schemeClr>
        </a:solidFill>
        <a:ln w="25400" cap="flat" cmpd="sng" algn="ctr">
          <a:solidFill>
            <a:schemeClr val="accent5">
              <a:hueOff val="-12522959"/>
              <a:satOff val="-2467"/>
              <a:lumOff val="-25146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E263F24-563E-4D52-803D-D5AD8BC1B2A1}">
      <dsp:nvSpPr>
        <dsp:cNvPr id="0" name=""/>
        <dsp:cNvSpPr/>
      </dsp:nvSpPr>
      <dsp:spPr>
        <a:xfrm>
          <a:off x="5306063" y="3823955"/>
          <a:ext cx="1328173" cy="1051102"/>
        </a:xfrm>
        <a:prstGeom prst="chevron">
          <a:avLst>
            <a:gd name="adj" fmla="val 70610"/>
          </a:avLst>
        </a:prstGeom>
        <a:solidFill>
          <a:schemeClr val="accent5">
            <a:hueOff val="-13182063"/>
            <a:satOff val="-2597"/>
            <a:lumOff val="-26470"/>
            <a:alphaOff val="0"/>
          </a:schemeClr>
        </a:solidFill>
        <a:ln w="25400" cap="flat" cmpd="sng" algn="ctr">
          <a:solidFill>
            <a:schemeClr val="accent5">
              <a:hueOff val="-13182063"/>
              <a:satOff val="-2597"/>
              <a:lumOff val="-2647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B2DD10E-AFC2-4C9B-8995-9DE498D54CB3}">
      <dsp:nvSpPr>
        <dsp:cNvPr id="0" name=""/>
        <dsp:cNvSpPr/>
      </dsp:nvSpPr>
      <dsp:spPr>
        <a:xfrm>
          <a:off x="517450" y="3929065"/>
          <a:ext cx="5749740" cy="840881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-13182063"/>
              <a:satOff val="-2597"/>
              <a:lumOff val="-2647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/>
            <a:t>Рефлексивно-аналитический</a:t>
          </a:r>
        </a:p>
      </dsp:txBody>
      <dsp:txXfrm>
        <a:off x="517450" y="3929065"/>
        <a:ext cx="5749740" cy="840881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88BE1C9-2694-4F8E-87ED-30FE2DF4479A}">
      <dsp:nvSpPr>
        <dsp:cNvPr id="0" name=""/>
        <dsp:cNvSpPr/>
      </dsp:nvSpPr>
      <dsp:spPr>
        <a:xfrm>
          <a:off x="-6595351" y="-1008615"/>
          <a:ext cx="7849878" cy="7849878"/>
        </a:xfrm>
        <a:prstGeom prst="blockArc">
          <a:avLst>
            <a:gd name="adj1" fmla="val 18900000"/>
            <a:gd name="adj2" fmla="val 2700000"/>
            <a:gd name="adj3" fmla="val 275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F534483-3FBC-4749-9E77-E458DBD66A74}">
      <dsp:nvSpPr>
        <dsp:cNvPr id="0" name=""/>
        <dsp:cNvSpPr/>
      </dsp:nvSpPr>
      <dsp:spPr>
        <a:xfrm>
          <a:off x="547972" y="364423"/>
          <a:ext cx="5360132" cy="72931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8893" tIns="33020" rIns="33020" bIns="3302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 dirty="0"/>
            <a:t>Система «Виртуальный гид» отражает структуру музея и позволяет выйти на современный уровень информатизации и идти в ногу с прогрессивными мультимедиа технологиями.</a:t>
          </a:r>
        </a:p>
      </dsp:txBody>
      <dsp:txXfrm>
        <a:off x="547972" y="364423"/>
        <a:ext cx="5360132" cy="729314"/>
      </dsp:txXfrm>
    </dsp:sp>
    <dsp:sp modelId="{5065D6A9-8438-4AFE-9276-C5ABE0413DCB}">
      <dsp:nvSpPr>
        <dsp:cNvPr id="0" name=""/>
        <dsp:cNvSpPr/>
      </dsp:nvSpPr>
      <dsp:spPr>
        <a:xfrm>
          <a:off x="92150" y="273259"/>
          <a:ext cx="911642" cy="911642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0B2731D-42CB-47FA-887B-D97E7F20BD8E}">
      <dsp:nvSpPr>
        <dsp:cNvPr id="0" name=""/>
        <dsp:cNvSpPr/>
      </dsp:nvSpPr>
      <dsp:spPr>
        <a:xfrm>
          <a:off x="1070577" y="1458045"/>
          <a:ext cx="4837527" cy="72931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8893" tIns="40640" rIns="40640" bIns="4064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/>
            <a:t>Виртуальный гид ( тематические экспозиции музея).</a:t>
          </a:r>
        </a:p>
      </dsp:txBody>
      <dsp:txXfrm>
        <a:off x="1070577" y="1458045"/>
        <a:ext cx="4837527" cy="729314"/>
      </dsp:txXfrm>
    </dsp:sp>
    <dsp:sp modelId="{D7562092-F124-4ABD-9ED4-56C6F5BFD029}">
      <dsp:nvSpPr>
        <dsp:cNvPr id="0" name=""/>
        <dsp:cNvSpPr/>
      </dsp:nvSpPr>
      <dsp:spPr>
        <a:xfrm>
          <a:off x="614755" y="1366881"/>
          <a:ext cx="911642" cy="911642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DB5A0B6-4FC5-4FBC-9C9A-D3A950C4E116}">
      <dsp:nvSpPr>
        <dsp:cNvPr id="0" name=""/>
        <dsp:cNvSpPr/>
      </dsp:nvSpPr>
      <dsp:spPr>
        <a:xfrm>
          <a:off x="1230975" y="2551666"/>
          <a:ext cx="4677129" cy="72931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8893" tIns="45720" rIns="45720" bIns="4572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/>
            <a:t>Путешествие за камнем (</a:t>
          </a:r>
          <a:r>
            <a:rPr lang="ru-RU" sz="1800" kern="1200" dirty="0" err="1"/>
            <a:t>муравленковские</a:t>
          </a:r>
          <a:r>
            <a:rPr lang="ru-RU" sz="1800" kern="1200" dirty="0"/>
            <a:t> россыпи</a:t>
          </a:r>
          <a:r>
            <a:rPr lang="ru-RU" sz="1300" kern="1200" dirty="0"/>
            <a:t>) </a:t>
          </a:r>
        </a:p>
      </dsp:txBody>
      <dsp:txXfrm>
        <a:off x="1230975" y="2551666"/>
        <a:ext cx="4677129" cy="729314"/>
      </dsp:txXfrm>
    </dsp:sp>
    <dsp:sp modelId="{A7698561-4DE9-4CED-94CA-58A3C416A2A4}">
      <dsp:nvSpPr>
        <dsp:cNvPr id="0" name=""/>
        <dsp:cNvSpPr/>
      </dsp:nvSpPr>
      <dsp:spPr>
        <a:xfrm>
          <a:off x="775153" y="2460502"/>
          <a:ext cx="911642" cy="911642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9B6CE78-FB1B-4DA5-8127-4D1703AE98AE}">
      <dsp:nvSpPr>
        <dsp:cNvPr id="0" name=""/>
        <dsp:cNvSpPr/>
      </dsp:nvSpPr>
      <dsp:spPr>
        <a:xfrm>
          <a:off x="1070577" y="3645288"/>
          <a:ext cx="4837527" cy="72931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8893" tIns="45720" rIns="45720" bIns="4572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/>
            <a:t>Исследовательские и проектные работы.</a:t>
          </a:r>
        </a:p>
      </dsp:txBody>
      <dsp:txXfrm>
        <a:off x="1070577" y="3645288"/>
        <a:ext cx="4837527" cy="729314"/>
      </dsp:txXfrm>
    </dsp:sp>
    <dsp:sp modelId="{E01C1B77-1C73-45C8-86E5-6E671236F98A}">
      <dsp:nvSpPr>
        <dsp:cNvPr id="0" name=""/>
        <dsp:cNvSpPr/>
      </dsp:nvSpPr>
      <dsp:spPr>
        <a:xfrm>
          <a:off x="614755" y="3554124"/>
          <a:ext cx="911642" cy="911642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608A08F-3DC5-48BD-BDC9-6A325A07EA92}">
      <dsp:nvSpPr>
        <dsp:cNvPr id="0" name=""/>
        <dsp:cNvSpPr/>
      </dsp:nvSpPr>
      <dsp:spPr>
        <a:xfrm>
          <a:off x="547972" y="4738909"/>
          <a:ext cx="5360132" cy="72931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8893" tIns="45720" rIns="45720" bIns="4572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/>
            <a:t>Методические материалы для педагогов.</a:t>
          </a:r>
        </a:p>
      </dsp:txBody>
      <dsp:txXfrm>
        <a:off x="547972" y="4738909"/>
        <a:ext cx="5360132" cy="729314"/>
      </dsp:txXfrm>
    </dsp:sp>
    <dsp:sp modelId="{E5C7250F-1709-4274-B8E5-7BCF6D1308CB}">
      <dsp:nvSpPr>
        <dsp:cNvPr id="0" name=""/>
        <dsp:cNvSpPr/>
      </dsp:nvSpPr>
      <dsp:spPr>
        <a:xfrm>
          <a:off x="92150" y="4647745"/>
          <a:ext cx="911642" cy="911642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DD00CFA-14D9-42DC-AC30-80BF42D00C7A}">
      <dsp:nvSpPr>
        <dsp:cNvPr id="0" name=""/>
        <dsp:cNvSpPr/>
      </dsp:nvSpPr>
      <dsp:spPr>
        <a:xfrm>
          <a:off x="2341312" y="0"/>
          <a:ext cx="2874639" cy="2874639"/>
        </a:xfrm>
        <a:prstGeom prst="triangle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5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DC596148-2288-4C86-9CFE-ABFDD29D377B}">
      <dsp:nvSpPr>
        <dsp:cNvPr id="0" name=""/>
        <dsp:cNvSpPr/>
      </dsp:nvSpPr>
      <dsp:spPr>
        <a:xfrm>
          <a:off x="3240359" y="242914"/>
          <a:ext cx="2945060" cy="510922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/>
            <a:t>коммуникативная</a:t>
          </a:r>
        </a:p>
      </dsp:txBody>
      <dsp:txXfrm>
        <a:off x="3265300" y="267855"/>
        <a:ext cx="2895178" cy="461040"/>
      </dsp:txXfrm>
    </dsp:sp>
    <dsp:sp modelId="{5EEF932D-B3EC-4254-BA7F-CDDAB8A6C5C5}">
      <dsp:nvSpPr>
        <dsp:cNvPr id="0" name=""/>
        <dsp:cNvSpPr/>
      </dsp:nvSpPr>
      <dsp:spPr>
        <a:xfrm>
          <a:off x="3243031" y="862532"/>
          <a:ext cx="2939716" cy="510922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-4394021"/>
              <a:satOff val="-866"/>
              <a:lumOff val="-8823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b="1" kern="1200" dirty="0"/>
            <a:t>культурно-просветительская</a:t>
          </a:r>
        </a:p>
      </dsp:txBody>
      <dsp:txXfrm>
        <a:off x="3267972" y="887473"/>
        <a:ext cx="2889834" cy="461040"/>
      </dsp:txXfrm>
    </dsp:sp>
    <dsp:sp modelId="{5C8627ED-D91D-4D51-9873-6A866164C9D7}">
      <dsp:nvSpPr>
        <dsp:cNvPr id="0" name=""/>
        <dsp:cNvSpPr/>
      </dsp:nvSpPr>
      <dsp:spPr>
        <a:xfrm>
          <a:off x="3243031" y="1437319"/>
          <a:ext cx="2939716" cy="510922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-8788043"/>
              <a:satOff val="-1731"/>
              <a:lumOff val="-17647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/>
            <a:t> </a:t>
          </a:r>
          <a:r>
            <a:rPr lang="ru-RU" sz="1500" b="1" kern="1200" dirty="0"/>
            <a:t>обучающая</a:t>
          </a:r>
        </a:p>
      </dsp:txBody>
      <dsp:txXfrm>
        <a:off x="3267972" y="1462260"/>
        <a:ext cx="2889834" cy="461040"/>
      </dsp:txXfrm>
    </dsp:sp>
    <dsp:sp modelId="{24284E35-654A-4496-B3FF-CC599D078F96}">
      <dsp:nvSpPr>
        <dsp:cNvPr id="0" name=""/>
        <dsp:cNvSpPr/>
      </dsp:nvSpPr>
      <dsp:spPr>
        <a:xfrm>
          <a:off x="3171028" y="2012106"/>
          <a:ext cx="3083722" cy="510922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-13182063"/>
              <a:satOff val="-2597"/>
              <a:lumOff val="-2647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b="1" kern="1200" dirty="0"/>
            <a:t>мотивационная</a:t>
          </a:r>
        </a:p>
      </dsp:txBody>
      <dsp:txXfrm>
        <a:off x="3195969" y="2037047"/>
        <a:ext cx="3033840" cy="461040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1E7112C-D7FA-42EA-B9E1-967686BFFAE0}">
      <dsp:nvSpPr>
        <dsp:cNvPr id="0" name=""/>
        <dsp:cNvSpPr/>
      </dsp:nvSpPr>
      <dsp:spPr>
        <a:xfrm>
          <a:off x="0" y="432047"/>
          <a:ext cx="7267599" cy="59911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35560" rIns="5334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/>
            <a:t>Ожидаемые результаты </a:t>
          </a:r>
        </a:p>
      </dsp:txBody>
      <dsp:txXfrm>
        <a:off x="17547" y="449594"/>
        <a:ext cx="7232505" cy="564017"/>
      </dsp:txXfrm>
    </dsp:sp>
    <dsp:sp modelId="{686E52E3-4038-49F4-81D2-E119A2574AAC}">
      <dsp:nvSpPr>
        <dsp:cNvPr id="0" name=""/>
        <dsp:cNvSpPr/>
      </dsp:nvSpPr>
      <dsp:spPr>
        <a:xfrm>
          <a:off x="0" y="1275096"/>
          <a:ext cx="1355210" cy="1355210"/>
        </a:xfrm>
        <a:prstGeom prst="roundRect">
          <a:avLst>
            <a:gd name="adj" fmla="val 16670"/>
          </a:avLst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5000" r="-5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3B1D50B-5DB3-4880-B082-BE91057BD055}">
      <dsp:nvSpPr>
        <dsp:cNvPr id="0" name=""/>
        <dsp:cNvSpPr/>
      </dsp:nvSpPr>
      <dsp:spPr>
        <a:xfrm>
          <a:off x="1436522" y="1275096"/>
          <a:ext cx="5831077" cy="1355210"/>
        </a:xfrm>
        <a:prstGeom prst="roundRect">
          <a:avLst>
            <a:gd name="adj" fmla="val 166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904" tIns="120904" rIns="120904" bIns="120904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b="1" u="sng" kern="1200" dirty="0"/>
            <a:t>Предметные:</a:t>
          </a:r>
        </a:p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dirty="0"/>
            <a:t>знания о геологическом прошлом нашего региона, физических и химических свойствах минералов, причинах их образования и разнообразия</a:t>
          </a:r>
        </a:p>
      </dsp:txBody>
      <dsp:txXfrm>
        <a:off x="1502690" y="1341264"/>
        <a:ext cx="5698741" cy="1222874"/>
      </dsp:txXfrm>
    </dsp:sp>
    <dsp:sp modelId="{2765B28D-1F09-4E85-8D5D-67E2B5A3E5E1}">
      <dsp:nvSpPr>
        <dsp:cNvPr id="0" name=""/>
        <dsp:cNvSpPr/>
      </dsp:nvSpPr>
      <dsp:spPr>
        <a:xfrm>
          <a:off x="0" y="3213257"/>
          <a:ext cx="1355210" cy="1355210"/>
        </a:xfrm>
        <a:prstGeom prst="roundRect">
          <a:avLst>
            <a:gd name="adj" fmla="val 16670"/>
          </a:avLst>
        </a:prstGeom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000" r="-2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F811795-D88E-49E7-8769-41E42FB43EBE}">
      <dsp:nvSpPr>
        <dsp:cNvPr id="0" name=""/>
        <dsp:cNvSpPr/>
      </dsp:nvSpPr>
      <dsp:spPr>
        <a:xfrm>
          <a:off x="1436522" y="2792932"/>
          <a:ext cx="5831077" cy="2195860"/>
        </a:xfrm>
        <a:prstGeom prst="roundRect">
          <a:avLst>
            <a:gd name="adj" fmla="val 166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b="1" u="sng" kern="1200" dirty="0"/>
            <a:t>Метапредметные и личностные: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Wingdings" panose="05000000000000000000" pitchFamily="2" charset="2"/>
            <a:buChar char="Ø"/>
          </a:pPr>
          <a:r>
            <a:rPr lang="ru-RU" sz="800" kern="1200" dirty="0"/>
            <a:t> </a:t>
          </a:r>
          <a:r>
            <a:rPr lang="ru-RU" sz="1400" kern="1200" dirty="0"/>
            <a:t>формирование чувства патриотизма и гордости за свой край</a:t>
          </a:r>
          <a:endParaRPr lang="en-US" sz="1400" kern="1200" dirty="0"/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Wingdings" panose="05000000000000000000" pitchFamily="2" charset="2"/>
            <a:buChar char="Ø"/>
          </a:pPr>
          <a:r>
            <a:rPr lang="ru-RU" sz="1400" kern="1200" dirty="0"/>
            <a:t>повышение мотивации учащихся к изучению истории и природы родного края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Wingdings" panose="05000000000000000000" pitchFamily="2" charset="2"/>
            <a:buChar char="Ø"/>
          </a:pPr>
          <a:r>
            <a:rPr lang="ru-RU" sz="1400" kern="1200" dirty="0"/>
            <a:t> совершенствование навыков самостоятельной краеведческой работы учащихся, развитие их творческой инициативы 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Wingdings" panose="05000000000000000000" pitchFamily="2" charset="2"/>
            <a:buChar char="Ø"/>
          </a:pPr>
          <a:r>
            <a:rPr lang="ru-RU" sz="1400" kern="1200" dirty="0"/>
            <a:t>формирование информационно-коммуникативных навыков, информационной культуры общения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Wingdings" panose="05000000000000000000" pitchFamily="2" charset="2"/>
            <a:buChar char="Ø"/>
          </a:pPr>
          <a:r>
            <a:rPr lang="ru-RU" sz="1400" kern="1200" dirty="0"/>
            <a:t> формирование социальной активности</a:t>
          </a:r>
        </a:p>
      </dsp:txBody>
      <dsp:txXfrm>
        <a:off x="1543734" y="2900144"/>
        <a:ext cx="5616653" cy="1981436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1835A67-5462-4CD4-A08A-C0DF93F92611}">
      <dsp:nvSpPr>
        <dsp:cNvPr id="0" name=""/>
        <dsp:cNvSpPr/>
      </dsp:nvSpPr>
      <dsp:spPr>
        <a:xfrm>
          <a:off x="546" y="0"/>
          <a:ext cx="2352889" cy="1304856"/>
        </a:xfrm>
        <a:prstGeom prst="roundRect">
          <a:avLst>
            <a:gd name="adj" fmla="val 5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82296" rIns="106680" bIns="0" numCol="1" spcCol="1270" anchor="t" anchorCtr="0">
          <a:noAutofit/>
        </a:bodyPr>
        <a:lstStyle/>
        <a:p>
          <a:pPr lvl="0" algn="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400" kern="1200" dirty="0"/>
        </a:p>
      </dsp:txBody>
      <dsp:txXfrm rot="16200000">
        <a:off x="-299155" y="299702"/>
        <a:ext cx="1069981" cy="470577"/>
      </dsp:txXfrm>
    </dsp:sp>
    <dsp:sp modelId="{615F82AD-CA28-48C1-A9DC-7D713476DF69}">
      <dsp:nvSpPr>
        <dsp:cNvPr id="0" name=""/>
        <dsp:cNvSpPr/>
      </dsp:nvSpPr>
      <dsp:spPr>
        <a:xfrm>
          <a:off x="471124" y="0"/>
          <a:ext cx="1752902" cy="1304856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89154" rIns="0" bIns="0" numCol="1" spcCol="1270" anchor="t" anchorCtr="0">
          <a:noAutofit/>
        </a:bodyPr>
        <a:lstStyle/>
        <a:p>
          <a:pPr lvl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600" kern="1200" dirty="0"/>
            <a:t>ИКТ</a:t>
          </a:r>
        </a:p>
      </dsp:txBody>
      <dsp:txXfrm>
        <a:off x="471124" y="0"/>
        <a:ext cx="1752902" cy="1304856"/>
      </dsp:txXfrm>
    </dsp:sp>
    <dsp:sp modelId="{5E8CC8AA-758C-4015-A4F1-B506A80020A6}">
      <dsp:nvSpPr>
        <dsp:cNvPr id="0" name=""/>
        <dsp:cNvSpPr/>
      </dsp:nvSpPr>
      <dsp:spPr>
        <a:xfrm>
          <a:off x="2435787" y="0"/>
          <a:ext cx="2352889" cy="1304856"/>
        </a:xfrm>
        <a:prstGeom prst="roundRect">
          <a:avLst>
            <a:gd name="adj" fmla="val 5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82296" rIns="106680" bIns="0" numCol="1" spcCol="1270" anchor="t" anchorCtr="0">
          <a:noAutofit/>
        </a:bodyPr>
        <a:lstStyle/>
        <a:p>
          <a:pPr lvl="0" algn="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400" kern="1200"/>
        </a:p>
      </dsp:txBody>
      <dsp:txXfrm rot="16200000">
        <a:off x="2136085" y="299702"/>
        <a:ext cx="1069981" cy="470577"/>
      </dsp:txXfrm>
    </dsp:sp>
    <dsp:sp modelId="{4A4395DB-81D4-4ABC-90C6-936A38068861}">
      <dsp:nvSpPr>
        <dsp:cNvPr id="0" name=""/>
        <dsp:cNvSpPr/>
      </dsp:nvSpPr>
      <dsp:spPr>
        <a:xfrm rot="5400000">
          <a:off x="2351645" y="942434"/>
          <a:ext cx="191811" cy="352933"/>
        </a:xfrm>
        <a:prstGeom prst="flowChartExtra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ADF067E-DCA2-4B16-ABD2-913352DD2406}">
      <dsp:nvSpPr>
        <dsp:cNvPr id="0" name=""/>
        <dsp:cNvSpPr/>
      </dsp:nvSpPr>
      <dsp:spPr>
        <a:xfrm>
          <a:off x="2906365" y="0"/>
          <a:ext cx="1752902" cy="1304856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89154" rIns="0" bIns="0" numCol="1" spcCol="1270" anchor="t" anchorCtr="0">
          <a:noAutofit/>
        </a:bodyPr>
        <a:lstStyle/>
        <a:p>
          <a:pPr lvl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600" kern="1200" dirty="0"/>
            <a:t>Музейная педагогика</a:t>
          </a:r>
        </a:p>
      </dsp:txBody>
      <dsp:txXfrm>
        <a:off x="2906365" y="0"/>
        <a:ext cx="1752902" cy="1304856"/>
      </dsp:txXfrm>
    </dsp:sp>
    <dsp:sp modelId="{2407FCAF-3B93-4121-8D5D-53CFC05C782E}">
      <dsp:nvSpPr>
        <dsp:cNvPr id="0" name=""/>
        <dsp:cNvSpPr/>
      </dsp:nvSpPr>
      <dsp:spPr>
        <a:xfrm>
          <a:off x="4871027" y="0"/>
          <a:ext cx="2352889" cy="1304856"/>
        </a:xfrm>
        <a:prstGeom prst="roundRect">
          <a:avLst>
            <a:gd name="adj" fmla="val 5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82296" rIns="106680" bIns="0" numCol="1" spcCol="1270" anchor="t" anchorCtr="0">
          <a:noAutofit/>
        </a:bodyPr>
        <a:lstStyle/>
        <a:p>
          <a:pPr lvl="0" algn="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400" kern="1200"/>
        </a:p>
      </dsp:txBody>
      <dsp:txXfrm rot="16200000">
        <a:off x="4571325" y="299702"/>
        <a:ext cx="1069981" cy="470577"/>
      </dsp:txXfrm>
    </dsp:sp>
    <dsp:sp modelId="{9EB76000-19B1-4D95-9853-2285A616ED5C}">
      <dsp:nvSpPr>
        <dsp:cNvPr id="0" name=""/>
        <dsp:cNvSpPr/>
      </dsp:nvSpPr>
      <dsp:spPr>
        <a:xfrm rot="5400000">
          <a:off x="4786886" y="942434"/>
          <a:ext cx="191811" cy="352933"/>
        </a:xfrm>
        <a:prstGeom prst="flowChartExtra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C314564-B23A-4321-81CD-79D329C9ADCC}">
      <dsp:nvSpPr>
        <dsp:cNvPr id="0" name=""/>
        <dsp:cNvSpPr/>
      </dsp:nvSpPr>
      <dsp:spPr>
        <a:xfrm>
          <a:off x="5341605" y="0"/>
          <a:ext cx="1752902" cy="1304856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89154" rIns="0" bIns="0" numCol="1" spcCol="1270" anchor="t" anchorCtr="0">
          <a:noAutofit/>
        </a:bodyPr>
        <a:lstStyle/>
        <a:p>
          <a:pPr lvl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600" kern="1200" dirty="0"/>
            <a:t>Проектные технологии</a:t>
          </a:r>
        </a:p>
      </dsp:txBody>
      <dsp:txXfrm>
        <a:off x="5341605" y="0"/>
        <a:ext cx="1752902" cy="130485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AccentList">
  <dgm:title val=""/>
  <dgm:desc val=""/>
  <dgm:catLst>
    <dgm:cat type="list" pri="16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clrData>
  <dgm:layoutNode name="Name0">
    <dgm:varLst>
      <dgm:chMax/>
      <dgm:chPref/>
      <dgm:dir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constrLst>
      <dgm:constr type="primFontSz" for="des" forName="parenttext" refType="primFontSz" refFor="des" refForName="childtext" op="gte"/>
      <dgm:constr type="w" for="ch" forName="composite" refType="w"/>
      <dgm:constr type="h" for="ch" forName="composite" refType="h"/>
      <dgm:constr type="w" for="ch" forName="parallelogramComposite" refType="w"/>
      <dgm:constr type="h" for="ch" forName="parallelogramComposite" refType="h"/>
      <dgm:constr type="w" for="ch" forName="parenttextcomposite" refType="w" fact="0.9"/>
      <dgm:constr type="h" for="ch" forName="parenttextcomposite" refType="h" fact="0.6"/>
      <dgm:constr type="h" for="ch" forName="sibTrans" refType="h" refFor="ch" refForName="composite" op="equ" fact="0.02"/>
      <dgm:constr type="h" for="ch" forName="sibTrans" op="equ"/>
    </dgm:constrLst>
    <dgm:forEach name="nodesForEach" axis="ch" ptType="node">
      <dgm:layoutNode name="parenttextcomposite">
        <dgm:alg type="composite">
          <dgm:param type="ar" val="11"/>
        </dgm:alg>
        <dgm:shape xmlns:r="http://schemas.openxmlformats.org/officeDocument/2006/relationships" r:blip="">
          <dgm:adjLst/>
        </dgm:shape>
        <dgm:constrLst>
          <dgm:constr type="h" for="ch" forName="parenttext" refType="h"/>
          <dgm:constr type="w" for="ch" forName="parenttext" refType="w"/>
        </dgm:constrLst>
        <dgm:layoutNode name="parenttext" styleLbl="revTx">
          <dgm:varLst>
            <dgm:chMax/>
            <dgm:chPref val="2"/>
            <dgm:bulletEnabled val="1"/>
          </dgm:varLst>
          <dgm:choose name="Name4">
            <dgm:if name="Name5" func="var" arg="dir" op="equ" val="norm">
              <dgm:alg type="tx">
                <dgm:param type="parTxLTRAlign" val="l"/>
                <dgm:param type="txAnchorVert" val="b"/>
              </dgm:alg>
            </dgm:if>
            <dgm:else name="Name6">
              <dgm:alg type="tx">
                <dgm:param type="parTxLTRAlign" val="r"/>
                <dgm:param type="txAnchorVert" val="b"/>
              </dgm:alg>
            </dgm:else>
          </dgm:choose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choose name="Name7">
        <dgm:if name="Name8" axis="ch" ptType="node" func="cnt" op="gte" val="1">
          <dgm:layoutNode name="composite">
            <dgm:alg type="composite">
              <dgm:param type="ar" val="6"/>
            </dgm:alg>
            <dgm:shape xmlns:r="http://schemas.openxmlformats.org/officeDocument/2006/relationships" r:blip="">
              <dgm:adjLst/>
            </dgm:shape>
            <dgm:choose name="Name9">
              <dgm:if name="Name10" func="var" arg="dir" op="equ" val="norm">
                <dgm:constrLst>
                  <dgm:constr type="l" for="ch" forName="chevron1" refType="w" fact="0.0301"/>
                  <dgm:constr type="t" for="ch" forName="chevron1" refType="h" fact="0"/>
                  <dgm:constr type="w" for="ch" forName="chevron1" refType="w" fact="0.2106"/>
                  <dgm:constr type="h" for="ch" forName="chevron1" refType="h"/>
                  <dgm:constr type="l" for="ch" forName="chevron2" refType="w" fact="0.1566"/>
                  <dgm:constr type="t" for="ch" forName="chevron2" refType="h" fact="0"/>
                  <dgm:constr type="w" for="ch" forName="chevron2" refType="w" fact="0.2106"/>
                  <dgm:constr type="h" for="ch" forName="chevron2" refType="h"/>
                  <dgm:constr type="l" for="ch" forName="chevron3" refType="w" fact="0.2832"/>
                  <dgm:constr type="t" for="ch" forName="chevron3" refType="h" fact="0"/>
                  <dgm:constr type="w" for="ch" forName="chevron3" refType="w" fact="0.2106"/>
                  <dgm:constr type="h" for="ch" forName="chevron3" refType="h"/>
                  <dgm:constr type="l" for="ch" forName="chevron4" refType="w" fact="0.4097"/>
                  <dgm:constr type="t" for="ch" forName="chevron4" refType="h" fact="0"/>
                  <dgm:constr type="w" for="ch" forName="chevron4" refType="w" fact="0.2106"/>
                  <dgm:constr type="h" for="ch" forName="chevron4" refType="h"/>
                  <dgm:constr type="l" for="ch" forName="chevron5" refType="w" fact="0.5363"/>
                  <dgm:constr type="t" for="ch" forName="chevron5" refType="h" fact="0"/>
                  <dgm:constr type="w" for="ch" forName="chevron5" refType="w" fact="0.2106"/>
                  <dgm:constr type="h" for="ch" forName="chevron5" refType="h"/>
                  <dgm:constr type="l" for="ch" forName="chevron6" refType="w" fact="0.6628"/>
                  <dgm:constr type="t" for="ch" forName="chevron6" refType="h" fact="0"/>
                  <dgm:constr type="w" for="ch" forName="chevron6" refType="w" fact="0.2106"/>
                  <dgm:constr type="h" for="ch" forName="chevron6" refType="h"/>
                  <dgm:constr type="l" for="ch" forName="chevron7" refType="w" fact="0.7894"/>
                  <dgm:constr type="t" for="ch" forName="chevron7" refType="h" fact="0"/>
                  <dgm:constr type="w" for="ch" forName="chevron7" refType="w" fact="0.2106"/>
                  <dgm:constr type="h" for="ch" forName="chevron7" refType="h"/>
                  <dgm:constr type="l" for="ch" forName="childtext" refType="w" fact="0.0301"/>
                  <dgm:constr type="t" for="ch" forName="childtext" refType="h" fact="0.1"/>
                  <dgm:constr type="w" for="ch" forName="childtext" refType="w" fact="0.9117"/>
                  <dgm:constr type="h" for="ch" forName="childtext" refType="h" fact="0.8"/>
                </dgm:constrLst>
              </dgm:if>
              <dgm:else name="Name11">
                <dgm:constrLst>
                  <dgm:constr type="l" for="ch" forName="chevron1" refType="w" fact="0.0301"/>
                  <dgm:constr type="t" for="ch" forName="chevron1" refType="h" fact="0"/>
                  <dgm:constr type="w" for="ch" forName="chevron1" refType="w" fact="0.2106"/>
                  <dgm:constr type="h" for="ch" forName="chevron1" refType="h"/>
                  <dgm:constr type="l" for="ch" forName="chevron2" refType="w" fact="0.1566"/>
                  <dgm:constr type="t" for="ch" forName="chevron2" refType="h" fact="0"/>
                  <dgm:constr type="w" for="ch" forName="chevron2" refType="w" fact="0.2106"/>
                  <dgm:constr type="h" for="ch" forName="chevron2" refType="h"/>
                  <dgm:constr type="l" for="ch" forName="chevron3" refType="w" fact="0.2832"/>
                  <dgm:constr type="t" for="ch" forName="chevron3" refType="h" fact="0"/>
                  <dgm:constr type="w" for="ch" forName="chevron3" refType="w" fact="0.2106"/>
                  <dgm:constr type="h" for="ch" forName="chevron3" refType="h"/>
                  <dgm:constr type="l" for="ch" forName="chevron4" refType="w" fact="0.4097"/>
                  <dgm:constr type="t" for="ch" forName="chevron4" refType="h" fact="0"/>
                  <dgm:constr type="w" for="ch" forName="chevron4" refType="w" fact="0.2106"/>
                  <dgm:constr type="h" for="ch" forName="chevron4" refType="h"/>
                  <dgm:constr type="l" for="ch" forName="chevron5" refType="w" fact="0.5363"/>
                  <dgm:constr type="t" for="ch" forName="chevron5" refType="h" fact="0"/>
                  <dgm:constr type="w" for="ch" forName="chevron5" refType="w" fact="0.2106"/>
                  <dgm:constr type="h" for="ch" forName="chevron5" refType="h"/>
                  <dgm:constr type="l" for="ch" forName="chevron6" refType="w" fact="0.6628"/>
                  <dgm:constr type="t" for="ch" forName="chevron6" refType="h" fact="0"/>
                  <dgm:constr type="w" for="ch" forName="chevron6" refType="w" fact="0.2106"/>
                  <dgm:constr type="h" for="ch" forName="chevron6" refType="h"/>
                  <dgm:constr type="l" for="ch" forName="chevron7" refType="w" fact="0.7894"/>
                  <dgm:constr type="t" for="ch" forName="chevron7" refType="h" fact="0"/>
                  <dgm:constr type="w" for="ch" forName="chevron7" refType="w" fact="0.2106"/>
                  <dgm:constr type="h" for="ch" forName="chevron7" refType="h"/>
                  <dgm:constr type="l" for="ch" forName="childtext" refType="w" fact="0.0883"/>
                  <dgm:constr type="t" for="ch" forName="childtext" refType="h" fact="0.1"/>
                  <dgm:constr type="w" for="ch" forName="childtext" refType="w" fact="0.9117"/>
                  <dgm:constr type="h" for="ch" forName="childtext" refType="h" fact="0.8"/>
                </dgm:constrLst>
              </dgm:else>
            </dgm:choose>
            <dgm:ruleLst/>
            <dgm:layoutNode name="chevron1" styleLbl="alignNode1">
              <dgm:alg type="sp"/>
              <dgm:choose name="Name12">
                <dgm:if name="Name13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14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2" styleLbl="alignNode1">
              <dgm:alg type="sp"/>
              <dgm:choose name="Name15">
                <dgm:if name="Name16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17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3" styleLbl="alignNode1">
              <dgm:alg type="sp"/>
              <dgm:choose name="Name18">
                <dgm:if name="Name19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20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4" styleLbl="alignNode1">
              <dgm:alg type="sp"/>
              <dgm:choose name="Name21">
                <dgm:if name="Name22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23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5" styleLbl="alignNode1">
              <dgm:alg type="sp"/>
              <dgm:choose name="Name24">
                <dgm:if name="Name25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26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6" styleLbl="alignNode1">
              <dgm:alg type="sp"/>
              <dgm:choose name="Name27">
                <dgm:if name="Name28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29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7" styleLbl="alignNode1">
              <dgm:alg type="sp"/>
              <dgm:choose name="Name30">
                <dgm:if name="Name31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32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ildtext" styleLbl="solidFgAcc1">
              <dgm:varLst>
                <dgm:chMax/>
                <dgm:chPref val="0"/>
                <dgm:bulletEnabled val="1"/>
              </dgm:varLst>
              <dgm:choose name="Name33">
                <dgm:if name="Name34" func="var" arg="dir" op="equ" val="norm">
                  <dgm:alg type="tx">
                    <dgm:param type="parTxLTRAlign" val="l"/>
                    <dgm:param type="txAnchorVertCh" val="t"/>
                  </dgm:alg>
                </dgm:if>
                <dgm:else name="Name35">
                  <dgm:alg type="tx">
                    <dgm:param type="parTxLTRAlign" val="r"/>
                    <dgm:param type="shpTxLTRAlignCh" val="r"/>
                    <dgm:param type="txAnchorVertCh" val="t"/>
                  </dgm:alg>
                </dgm:else>
              </dgm:choose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lMarg" refType="primFontSz" fact="0.2"/>
                <dgm:constr type="rMarg" refType="primFontSz" fact="0.2"/>
                <dgm:constr type="tMarg" refType="primFontSz" fact="0.2"/>
                <dgm:constr type="bMarg" refType="primFontSz" fact="0.2"/>
              </dgm:constrLst>
              <dgm:ruleLst>
                <dgm:rule type="primFontSz" val="5" fact="NaN" max="NaN"/>
              </dgm:ruleLst>
            </dgm:layoutNode>
          </dgm:layoutNode>
        </dgm:if>
        <dgm:else name="Name36">
          <dgm:layoutNode name="parallelogramComposite">
            <dgm:alg type="composite">
              <dgm:param type="ar" val="50"/>
            </dgm:alg>
            <dgm:shape xmlns:r="http://schemas.openxmlformats.org/officeDocument/2006/relationships" r:blip="">
              <dgm:adjLst/>
            </dgm:shape>
            <dgm:constrLst>
              <dgm:constr type="l" for="ch" forName="parallelogram1" refType="w" fact="0"/>
              <dgm:constr type="t" for="ch" forName="parallelogram1" refType="h" fact="0"/>
              <dgm:constr type="w" for="ch" forName="parallelogram1" refType="w" fact="0.12"/>
              <dgm:constr type="h" for="ch" forName="parallelogram1" refType="h"/>
              <dgm:constr type="l" for="ch" forName="parallelogram2" refType="w" fact="0.127"/>
              <dgm:constr type="t" for="ch" forName="parallelogram2" refType="h" fact="0"/>
              <dgm:constr type="w" for="ch" forName="parallelogram2" refType="w" fact="0.12"/>
              <dgm:constr type="h" for="ch" forName="parallelogram2" refType="h"/>
              <dgm:constr type="l" for="ch" forName="parallelogram3" refType="w" fact="0.254"/>
              <dgm:constr type="t" for="ch" forName="parallelogram3" refType="h" fact="0"/>
              <dgm:constr type="w" for="ch" forName="parallelogram3" refType="w" fact="0.12"/>
              <dgm:constr type="h" for="ch" forName="parallelogram3" refType="h"/>
              <dgm:constr type="l" for="ch" forName="parallelogram4" refType="w" fact="0.381"/>
              <dgm:constr type="t" for="ch" forName="parallelogram4" refType="h" fact="0"/>
              <dgm:constr type="w" for="ch" forName="parallelogram4" refType="w" fact="0.12"/>
              <dgm:constr type="h" for="ch" forName="parallelogram4" refType="h"/>
              <dgm:constr type="l" for="ch" forName="parallelogram5" refType="w" fact="0.508"/>
              <dgm:constr type="t" for="ch" forName="parallelogram5" refType="h" fact="0"/>
              <dgm:constr type="w" for="ch" forName="parallelogram5" refType="w" fact="0.12"/>
              <dgm:constr type="h" for="ch" forName="parallelogram5" refType="h"/>
              <dgm:constr type="l" for="ch" forName="parallelogram6" refType="w" fact="0.635"/>
              <dgm:constr type="t" for="ch" forName="parallelogram6" refType="h" fact="0"/>
              <dgm:constr type="w" for="ch" forName="parallelogram6" refType="w" fact="0.12"/>
              <dgm:constr type="h" for="ch" forName="parallelogram6" refType="h"/>
              <dgm:constr type="l" for="ch" forName="parallelogram7" refType="w" fact="0.762"/>
              <dgm:constr type="t" for="ch" forName="parallelogram7" refType="h" fact="0"/>
              <dgm:constr type="w" for="ch" forName="parallelogram7" refType="w" fact="0.12"/>
              <dgm:constr type="h" for="ch" forName="parallelogram7" refType="h"/>
            </dgm:constrLst>
            <dgm:ruleLst/>
            <dgm:layoutNode name="parallelogram1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2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3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4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5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6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7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</dgm:layoutNode>
        </dgm:else>
      </dgm:choos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8/layout/PictureAccentList">
  <dgm:title val=""/>
  <dgm:desc val=""/>
  <dgm:catLst>
    <dgm:cat type="picture" pri="14000"/>
    <dgm:cat type="list" pri="14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4" srcId="0" destId="1" srcOrd="0" destOrd="0"/>
        <dgm:cxn modelId="5" srcId="1" destId="11" srcOrd="0" destOrd="0"/>
        <dgm:cxn modelId="6" srcId="1" destId="12" srcOrd="0" destOrd="0"/>
        <dgm:cxn modelId="14" srcId="1" destId="13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</dgm:ptLst>
      <dgm:cxnLst>
        <dgm:cxn modelId="4" srcId="0" destId="1" srcOrd="0" destOrd="0"/>
        <dgm:cxn modelId="5" srcId="1" destId="11" srcOrd="0" destOrd="0"/>
        <dgm:cxn modelId="6" srcId="1" destId="12" srcOrd="0" destOrd="0"/>
        <dgm:cxn modelId="14" srcId="1" destId="13" srcOrd="0" destOrd="0"/>
      </dgm:cxnLst>
      <dgm:bg/>
      <dgm:whole/>
    </dgm:dataModel>
  </dgm:clrData>
  <dgm:layoutNode name="layout">
    <dgm:varLst>
      <dgm:chMax/>
      <dgm:chPref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L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primFontSz" for="des" forName="childText" refType="primFontSz" refFor="des" refForName="rootText" op="lte"/>
      <dgm:constr type="w" for="des" forName="rootComposite" refType="w" fact="4"/>
      <dgm:constr type="h" for="des" forName="rootComposite" refType="h"/>
      <dgm:constr type="w" for="des" forName="childComposite" refType="w" refFor="des" refForName="rootComposite"/>
      <dgm:constr type="h" for="des" forName="childComposite" refType="h" refFor="des" refForName="rootComposite"/>
      <dgm:constr type="sibSp" refType="w" refFor="des" refForName="rootComposite" fact="0.1"/>
      <dgm:constr type="sibSp" for="des" forName="childShape" refType="h" refFor="des" refForName="rootComposite" fact="0.12"/>
      <dgm:constr type="sp" for="des" forName="root" refType="h" refFor="des" refForName="rootComposite" fact="0.18"/>
    </dgm:constrLst>
    <dgm:ruleLst/>
    <dgm:forEach name="Name3" axis="ch">
      <dgm:forEach name="Name4" axis="self" ptType="node" cnt="1">
        <dgm:layoutNode name="root">
          <dgm:varLst>
            <dgm:chMax/>
            <dgm:chPref val="4"/>
          </dgm:varLst>
          <dgm:alg type="hierRoot"/>
          <dgm:shape xmlns:r="http://schemas.openxmlformats.org/officeDocument/2006/relationships" r:blip="">
            <dgm:adjLst/>
          </dgm:shape>
          <dgm:presOf/>
          <dgm:constrLst/>
          <dgm:ruleLst/>
          <dgm:layoutNode name="rootComposite">
            <dgm:varLst/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onstrLst>
              <dgm:constr type="l" for="ch" forName="rootText"/>
              <dgm:constr type="t" for="ch" forName="rootText"/>
              <dgm:constr type="w" for="ch" forName="rootText" refType="w"/>
              <dgm:constr type="h" for="ch" forName="rootText" refType="h"/>
            </dgm:constrLst>
            <dgm:ruleLst/>
            <dgm:layoutNode name="rootText" styleLbl="node0">
              <dgm:varLst>
                <dgm:chMax/>
                <dgm:chPref val="4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  <dgm:rule type="primFontSz" val="65" fact="NaN" max="NaN"/>
              </dgm:ruleLst>
            </dgm:layoutNode>
          </dgm:layoutNode>
          <dgm:layoutNode name="childShape">
            <dgm:varLst>
              <dgm:chMax val="0"/>
              <dgm:chPref val="0"/>
            </dgm:varLst>
            <dgm:alg type="hierChild">
              <dgm:param type="chAlign" val="r"/>
              <dgm:param type="linDir" val="fromT"/>
              <dgm:param type="fallback" val="2D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5" axis="ch">
              <dgm:forEach name="Name6" axis="self" ptType="node">
                <dgm:layoutNode name="childComposite">
                  <dgm:varLst>
                    <dgm:chMax val="0"/>
                    <dgm:chPref val="0"/>
                  </dgm:varLst>
                  <dgm:alg type="composite"/>
                  <dgm:shape xmlns:r="http://schemas.openxmlformats.org/officeDocument/2006/relationships" r:blip="">
                    <dgm:adjLst/>
                  </dgm:shape>
                  <dgm:presOf/>
                  <dgm:choose name="Name7">
                    <dgm:if name="Name8" func="var" arg="dir" op="equ" val="norm">
                      <dgm:constrLst>
                        <dgm:constr type="w" for="ch" forName="Image" refType="h"/>
                        <dgm:constr type="h" for="ch" forName="Image" refType="h"/>
                        <dgm:constr type="l" for="ch" forName="Image"/>
                        <dgm:constr type="t" for="ch" forName="Image"/>
                        <dgm:constr type="h" for="ch" forName="childText" refType="h"/>
                        <dgm:constr type="l" for="ch" forName="childText" refType="w" refFor="ch" refForName="Image" fact="1.06"/>
                        <dgm:constr type="t" for="ch" forName="childText"/>
                      </dgm:constrLst>
                    </dgm:if>
                    <dgm:else name="Name9">
                      <dgm:constrLst>
                        <dgm:constr type="w" for="ch" forName="Image" refType="h"/>
                        <dgm:constr type="h" for="ch" forName="Image" refType="h"/>
                        <dgm:constr type="r" for="ch" forName="Image" refType="w"/>
                        <dgm:constr type="t" for="ch" forName="Image"/>
                        <dgm:constr type="h" for="ch" forName="childText" refType="h"/>
                        <dgm:constr type="t" for="ch" forName="childText"/>
                        <dgm:constr type="wOff" for="ch" forName="childText" refType="w" refFor="ch" refForName="Image" fact="-1.06"/>
                      </dgm:constrLst>
                    </dgm:else>
                  </dgm:choose>
                  <dgm:ruleLst/>
                  <dgm:layoutNode name="Image" styleLbl="node1">
                    <dgm:alg type="sp"/>
                    <dgm:shape xmlns:r="http://schemas.openxmlformats.org/officeDocument/2006/relationships" type="roundRect" r:blip="" blipPhldr="1">
                      <dgm:adjLst>
                        <dgm:adj idx="1" val="0.1667"/>
                      </dgm:adjLst>
                    </dgm:shape>
                    <dgm:presOf/>
                  </dgm:layoutNode>
                  <dgm:layoutNode name="childText" styleLbl="lnNode1">
                    <dgm:varLst>
                      <dgm:chMax val="0"/>
                      <dgm:chPref val="0"/>
                      <dgm:bulletEnabled val="1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667"/>
                      </dgm:adjLst>
                    </dgm:shape>
                    <dgm:presOf axis="self desOrSelf" ptType="node node" st="1 1" cnt="1 0"/>
                    <dgm:ruleLst>
                      <dgm:rule type="primFontSz" val="5" fact="NaN" max="NaN"/>
                    </dgm:ruleLst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Process7">
  <dgm:title val=""/>
  <dgm:desc val=""/>
  <dgm:catLst>
    <dgm:cat type="process" pri="21000"/>
    <dgm:cat type="list" pri="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23" srcId="2" destId="21" srcOrd="0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Node" refType="h"/>
      <dgm:constr type="w" for="ch" forName="compositeNode" refType="w"/>
      <dgm:constr type="w" for="ch" forName="hSp" refType="w" refFor="ch" refForName="compositeNode" fact="-0.035"/>
      <dgm:constr type="w" for="des" forName="simulatedConn" refType="w" refFor="ch" refForName="compositeNode" fact="0.15"/>
      <dgm:constr type="h" for="des" forName="simulatedConn" refType="w" refFor="des" refForName="simulatedConn"/>
      <dgm:constr type="h" for="des" forName="vSp1" refType="w" refFor="ch" refForName="compositeNode" fact="0.8"/>
      <dgm:constr type="h" for="des" forName="vSp2" refType="w" refFor="ch" refForName="compositeNode" fact="0.07"/>
      <dgm:constr type="w" for="ch" forName="vProcSp" refType="w" refFor="des" refForName="simulatedConn" op="equ"/>
      <dgm:constr type="h" for="ch" forName="vProcSp" refType="h" refFor="ch" refForName="compositeNode" op="equ"/>
      <dgm:constr type="w" for="ch" forName="sibTrans" refType="w" refFor="ch" refForName="compositeNode" fact="-0.08"/>
      <dgm:constr type="primFontSz" for="des" forName="parentNode" op="equ"/>
      <dgm:constr type="primFontSz" for="des" forName="childNode" op="equ"/>
    </dgm:constrLst>
    <dgm:ruleLst/>
    <dgm:forEach name="Name4" axis="ch" ptType="node">
      <dgm:layoutNode name="compositeNode">
        <dgm:varLst>
          <dgm:bulletEnabled val="1"/>
        </dgm:varLst>
        <dgm:alg type="composite"/>
        <dgm:choose name="Name5">
          <dgm:if name="Name6" func="var" arg="dir" op="equ" val="norm">
            <dgm:constrLst>
              <dgm:constr type="h" refType="w" op="lte" fact="1.2"/>
              <dgm:constr type="w" for="ch" forName="bgRect" refType="w"/>
              <dgm:constr type="h" for="ch" forName="bgRect" refType="h"/>
              <dgm:constr type="t" for="ch" forName="bgRect"/>
              <dgm:constr type="l" for="ch" forName="bgRect"/>
              <dgm:constr type="w" for="ch" forName="parentNode" refType="w" refFor="ch" refForName="bgRect" fact="0.2"/>
              <dgm:constr type="h" for="ch" forName="parentNode" refType="h" fact="0.82"/>
              <dgm:constr type="t" for="ch" forName="parentNode"/>
              <dgm:constr type="l" for="ch" forName="parentNode"/>
              <dgm:constr type="r" for="ch" forName="childNode" refType="r" refFor="ch" refForName="bgRect" fact="0.945"/>
              <dgm:constr type="h" for="ch" forName="childNode" refType="h" refFor="ch" refForName="bgRect" op="equ"/>
              <dgm:constr type="t" for="ch" forName="childNode"/>
              <dgm:constr type="l" for="ch" forName="childNode" refType="r" refFor="ch" refForName="parentNode"/>
            </dgm:constrLst>
          </dgm:if>
          <dgm:else name="Name7">
            <dgm:constrLst>
              <dgm:constr type="h" refType="w" op="lte" fact="1.2"/>
              <dgm:constr type="w" for="ch" forName="bgRect" refType="w"/>
              <dgm:constr type="h" for="ch" forName="bgRect" refType="h"/>
              <dgm:constr type="t" for="ch" forName="bgRect"/>
              <dgm:constr type="r" for="ch" forName="bgRect" refType="w"/>
              <dgm:constr type="w" for="ch" forName="parentNode" refType="w" refFor="ch" refForName="bgRect" fact="0.2"/>
              <dgm:constr type="h" for="ch" forName="parentNode" refType="h" fact="0.82"/>
              <dgm:constr type="t" for="ch" forName="parentNode"/>
              <dgm:constr type="r" for="ch" forName="parentNode" refType="w"/>
              <dgm:constr type="h" for="ch" forName="childNode" refType="h" refFor="ch" refForName="bgRect"/>
              <dgm:constr type="t" for="ch" forName="childNode"/>
              <dgm:constr type="r" for="ch" forName="childNode" refType="l" refFor="ch" refForName="parentNode"/>
              <dgm:constr type="l" for="ch" forName="childNode" refType="w" refFor="ch" refForName="bgRect" fact="0.055"/>
            </dgm:constrLst>
          </dgm:else>
        </dgm:choose>
        <dgm:ruleLst>
          <dgm:rule type="w" for="ch" forName="childNode" val="NaN" fact="NaN" max="30"/>
        </dgm:ruleLst>
        <dgm:layoutNode name="bgRect" styleLbl="node1">
          <dgm:alg type="sp"/>
          <dgm:shape xmlns:r="http://schemas.openxmlformats.org/officeDocument/2006/relationships" type="roundRect" r:blip="" zOrderOff="-1">
            <dgm:adjLst>
              <dgm:adj idx="1" val="0.05"/>
            </dgm:adjLst>
          </dgm:shape>
          <dgm:presOf axis="self"/>
          <dgm:constrLst/>
          <dgm:ruleLst/>
        </dgm:layoutNode>
        <dgm:layoutNode name="parentNode" styleLbl="node1">
          <dgm:varLst>
            <dgm:chMax val="0"/>
            <dgm:bulletEnabled val="1"/>
          </dgm:varLst>
          <dgm:presOf axis="self"/>
          <dgm:choose name="Name8">
            <dgm:if name="Name9" func="var" arg="dir" op="equ" val="norm">
              <dgm:alg type="tx">
                <dgm:param type="autoTxRot" val="grav"/>
                <dgm:param type="txAnchorVert" val="t"/>
                <dgm:param type="parTxLTRAlign" val="r"/>
                <dgm:param type="parTxRTLAlign" val="r"/>
              </dgm:alg>
              <dgm:shape xmlns:r="http://schemas.openxmlformats.org/officeDocument/2006/relationships" rot="270" type="rect" r:blip="" hideGeom="1">
                <dgm:adjLst/>
              </dgm:shape>
              <dgm:constrLst>
                <dgm:constr type="primFontSz" val="65"/>
                <dgm:constr type="lMarg"/>
                <dgm:constr type="rMarg" refType="primFontSz" fact="0.35"/>
                <dgm:constr type="tMarg" refType="primFontSz" fact="0.27"/>
                <dgm:constr type="bMarg"/>
              </dgm:constrLst>
            </dgm:if>
            <dgm:else name="Name10">
              <dgm:alg type="tx">
                <dgm:param type="autoTxRot" val="grav"/>
                <dgm:param type="txAnchorVert" val="t"/>
                <dgm:param type="parTxLTRAlign" val="l"/>
                <dgm:param type="parTxRTLAlign" val="l"/>
              </dgm:alg>
              <dgm:shape xmlns:r="http://schemas.openxmlformats.org/officeDocument/2006/relationships" rot="90" type="rect" r:blip="" hideGeom="1">
                <dgm:adjLst/>
              </dgm:shape>
              <dgm:constrLst>
                <dgm:constr type="primFontSz" val="65"/>
                <dgm:constr type="lMarg" refType="primFontSz" fact="0.35"/>
                <dgm:constr type="rMarg"/>
                <dgm:constr type="tMarg" refType="primFontSz" fact="0.27"/>
                <dgm:constr type="bMarg"/>
              </dgm:constrLst>
            </dgm:else>
          </dgm:choose>
          <dgm:ruleLst>
            <dgm:rule type="primFontSz" val="5" fact="NaN" max="NaN"/>
          </dgm:ruleLst>
        </dgm:layoutNode>
        <dgm:choose name="Name11">
          <dgm:if name="Name12" axis="ch" ptType="node" func="cnt" op="gte" val="1">
            <dgm:layoutNode name="childNode" styleLbl="node1" moveWith="bgRect">
              <dgm:varLst>
                <dgm:bulletEnabled val="1"/>
              </dgm:varLst>
              <dgm:alg type="tx">
                <dgm:param type="parTxLTRAlign" val="l"/>
                <dgm:param type="parTxRTLAlign" val="r"/>
                <dgm:param type="txAnchorVert" val="t"/>
              </dgm:alg>
              <dgm:shape xmlns:r="http://schemas.openxmlformats.org/officeDocument/2006/relationships" type="rect" r:blip="" hideGeom="1">
                <dgm:adjLst/>
              </dgm:shape>
              <dgm:presOf axis="des" ptType="node"/>
              <dgm:constrLst>
                <dgm:constr type="primFontSz" val="65"/>
                <dgm:constr type="lMarg"/>
                <dgm:constr type="bMarg"/>
                <dgm:constr type="tMarg" refType="primFontSz" fact="0.27"/>
                <dgm:constr type="rMarg"/>
              </dgm:constrLst>
              <dgm:ruleLst>
                <dgm:rule type="prim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h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vProcSp" moveWith="bgRec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vSp1" refType="w"/>
            <dgm:constr type="w" for="ch" forName="simulatedConn" refType="w"/>
            <dgm:constr type="w" for="ch" forName="vSp2" refType="w"/>
          </dgm:constrLst>
          <dgm:ruleLst/>
          <dgm:layoutNode name="vSp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simulatedConn" styleLbl="solidFgAcc1">
            <dgm:alg type="sp"/>
            <dgm:choose name="Name15">
              <dgm:if name="Name16" func="var" arg="dir" op="equ" val="norm">
                <dgm:shape xmlns:r="http://schemas.openxmlformats.org/officeDocument/2006/relationships" rot="90" type="flowChartExtract" r:blip="">
                  <dgm:adjLst/>
                </dgm:shape>
              </dgm:if>
              <dgm:else name="Name17">
                <dgm:shape xmlns:r="http://schemas.openxmlformats.org/officeDocument/2006/relationships" rot="-90" type="flowChartExtract" r:blip="">
                  <dgm:adjLst/>
                </dgm:shape>
              </dgm:else>
            </dgm:choose>
            <dgm:presOf/>
            <dgm:constrLst/>
            <dgm:ruleLst/>
          </dgm:layoutNode>
          <dgm:layoutNode name="vSp2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6B9326-1150-43BA-84CF-12EC90EB3CC3}" type="datetimeFigureOut">
              <a:rPr lang="ru-RU" smtClean="0"/>
              <a:t>29.04.2019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B434A05-BEC1-483F-AA76-03B42504FA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56487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/>
              <a:t>Одной из важнейших функций образования является культурно-образовательная направленность. Виртуальная музейная педагогика является новым перспективным направлением в работе школ, ее по праву можно назвать инновационной педагогической технологией. В многочисленных статьях, исследованиях, ведутся дискуссии по наиболее важным проблемам виртуальной музейной педагогики, что свидетельствует об ее актуальности на сегодняшний день. 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B434A05-BEC1-483F-AA76-03B42504FA27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481312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dirty="0"/>
              <a:t>Материалы виртуальной версии школьного музея предназначены в первую очередь для обучающихся, педагогов и родителей как средство организации индивидуальной и групповой деятельности.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B434A05-BEC1-483F-AA76-03B42504FA27}" type="slidenum">
              <a:rPr lang="ru-RU" smtClean="0"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163135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B434A05-BEC1-483F-AA76-03B42504FA27}" type="slidenum">
              <a:rPr lang="ru-RU" smtClean="0"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352730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/>
              <a:t>В рамках проекта нами апробированы формы работы с использованием контента виртуального музея.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B434A05-BEC1-483F-AA76-03B42504FA27}" type="slidenum">
              <a:rPr lang="ru-RU" smtClean="0"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854420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/>
              <a:t>Если вы хотите подготовить и провести урок в форме виртуальной экскурсии, то он может включать следующие основные этапы, которые представлены на слайде: 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B434A05-BEC1-483F-AA76-03B42504FA27}" type="slidenum">
              <a:rPr lang="ru-RU" smtClean="0"/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15659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Сегодня каждая школа имеет технические ресурсы, а решение кадровых ресурсов возможно при организации социальных проектов в школе под руководством учителей историка, информатика и привлечением к этой деятельности учеников, заинтересованных в организации такого проекта. </a:t>
            </a:r>
          </a:p>
          <a:p>
            <a:endParaRPr lang="ru-RU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ru-RU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К тому же организация воспитательного процесса посредством современных, востребованных в детской и молодежной среде форм, таких как виртуальный музей, позволит повысить мотивацию участия подрастающего поколения к приобщению к культурному наследию, социально-значимой, проектной, исследовательской деятельности.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B434A05-BEC1-483F-AA76-03B42504FA27}" type="slidenum">
              <a:rPr lang="ru-RU" smtClean="0"/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411469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Сочетание информационных технологий, музейной педагогики и проектного метода представляет широкие возможности для реализации своих способностей и склонностей ученикам разного возраста, и, следовательно, делает возможным дальнейшую работу над виртуальным музеем востребованной. 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B434A05-BEC1-483F-AA76-03B42504FA27}" type="slidenum">
              <a:rPr lang="ru-RU" smtClean="0"/>
              <a:t>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895418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Таким образом, сегодня имеются самые разные возможности для использования виртуальной музейной педагогики в образовательной практике. Актуальность и необходимость ее очевидна. Поэтому остается только освоить эту новую и весьма полезную форму организации образовательного процесса и оценить ее потенциал в реальной практической деятельности </a:t>
            </a:r>
            <a:endParaRPr lang="ru-RU" dirty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B434A05-BEC1-483F-AA76-03B42504FA27}" type="slidenum">
              <a:rPr lang="ru-RU" smtClean="0"/>
              <a:t>18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905642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/>
              <a:t>Быстроразвивающиеся информационные технологии и средства массовой информации формируют новые модели социокультурных объектов, в том числе виртуальные музеи. Проект «Ямальские самоцветы» реализуется в контексте всероссийских, региональных и муниципальных проектов по повышению качества образования.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434A05-BEC1-483F-AA76-03B42504FA27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705210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</a:rPr>
              <a:t>Виртуальная музейная педагогика стремительно развивается и утверждается в современной культуре. Ее организационной основой является виртуальный музей или веб-сайт, оптимизированный для экспозиции музейных материалов, применения новых уникальных технологий и методов музейной педагогики, новых форм и способов работы с разными аудиториями.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</a:rPr>
              <a:t> На первый взгляд виртуальный музей во многом близок к обычному музею. Но такое впечатление обманчивое. В действительности виртуальный музей представляет собой совершенно новую реальность, выходящую за рамки традиционного представления о музее с его постоянной и временными выставками, так как экспозиция виртуального музея постоянна лишь в своем развитии, а время «работы» выставок может исчисляться годами, и их количество, как правило, регламентировано не количественными категориями, а соображениями концептуальными, связанными с появлением новой идеи, интересного проекта .</a:t>
            </a:r>
            <a:endParaRPr lang="ru-RU" dirty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B434A05-BEC1-483F-AA76-03B42504FA27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331683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</a:rPr>
              <a:t>На первый взгляд виртуальный музей во многом близок к обычному музею. Но такое впечатление обманчивое. В действительности виртуальный музей представляет собой совершенно новую реальность, выходящую за рамки традиционного представления о музее с его постоянной и временными выставками, так как экспозиция виртуального музея постоянна лишь в своем развитии, а время «работы» выставок может исчисляться годами, и их количество, как правило, регламентировано не количественными категориями, а соображениями концептуальными, связанными с появлением новой идеи, интересного проекта .</a:t>
            </a:r>
            <a:endParaRPr lang="ru-RU" dirty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B434A05-BEC1-483F-AA76-03B42504FA27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123235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Проект призван объединить функции традиционного музея с преимуществами информационных технологий для успешного учебно-воспитательного процесса. Виртуальный музей представляет собой дополнение образовательной среды школы, делающее ее более эффективной по отношению к актуальным запросам подростков.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B434A05-BEC1-483F-AA76-03B42504FA27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098718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/>
              <a:t>Теперь можно попутешествовать по виртуальному музею и познакомиться с образцами </a:t>
            </a:r>
            <a:r>
              <a:rPr lang="ru-RU" dirty="0" err="1"/>
              <a:t>муравленковских</a:t>
            </a:r>
            <a:r>
              <a:rPr lang="ru-RU" dirty="0"/>
              <a:t> самоцветов. 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B434A05-BEC1-483F-AA76-03B42504FA27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805545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Профессиональные педагогические кадры, владеющие компьютерной грамотностью, информационной культурой, необходимой для организации образовательного процесса в телекоммуникационной среде. Для реализации проекта необходим высокий уровень квалификации педагогов-предметников, классных руководителей, родителей в развитии исследовательской и проектной культуры учащихся.</a:t>
            </a:r>
          </a:p>
          <a:p>
            <a:r>
              <a:rPr lang="ru-RU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Администратор сайта является руководителем музея. Инициативная группа волонтеров осуществляет работу музея и пополнение его фондов.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B434A05-BEC1-483F-AA76-03B42504FA27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551053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/>
              <a:t>В данный момент проект находится на организационно-внедренческом  этапе . Поэтому есть возможность познакомиться с проектным образовательным продуктом.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434A05-BEC1-483F-AA76-03B42504FA27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881243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dirty="0"/>
              <a:t>Структура виртуального музея аналогична реальному музею. Она представляет собой программное решение, предназначенное для ознакомления посетителей с фондами и экспозициями музея. </a:t>
            </a:r>
          </a:p>
          <a:p>
            <a:r>
              <a:rPr lang="ru-RU" sz="1200" dirty="0"/>
              <a:t>Информационная система, призвана увеличить интерес посетителей к музею, качественно поднять уровень доступности, удобства представления, и разнообразия интересующей их информации [1].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B434A05-BEC1-483F-AA76-03B42504FA27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5296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 bwMode="gray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00" name="Picture 28" descr="ba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62200" y="5764213"/>
            <a:ext cx="4724400" cy="5603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457200" y="6448425"/>
            <a:ext cx="2133600" cy="244475"/>
          </a:xfrm>
        </p:spPr>
        <p:txBody>
          <a:bodyPr/>
          <a:lstStyle>
            <a:lvl1pPr>
              <a:defRPr sz="1200">
                <a:solidFill>
                  <a:schemeClr val="tx1"/>
                </a:solidFill>
              </a:defRPr>
            </a:lvl1pPr>
          </a:lstStyle>
          <a:p>
            <a:endParaRPr lang="en-US" altLang="ru-RU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1131888" y="228600"/>
            <a:ext cx="2297112" cy="244475"/>
          </a:xfrm>
        </p:spPr>
        <p:txBody>
          <a:bodyPr/>
          <a:lstStyle>
            <a:lvl1pPr algn="l">
              <a:defRPr sz="1200" b="1" i="1">
                <a:solidFill>
                  <a:schemeClr val="tx2"/>
                </a:solidFill>
              </a:defRPr>
            </a:lvl1pPr>
          </a:lstStyle>
          <a:p>
            <a:r>
              <a:rPr lang="en-US" altLang="ru-RU"/>
              <a:t>www.themegallery.com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3454400" y="6465888"/>
            <a:ext cx="2133600" cy="244475"/>
          </a:xfrm>
        </p:spPr>
        <p:txBody>
          <a:bodyPr/>
          <a:lstStyle>
            <a:lvl1pPr>
              <a:defRPr sz="1200"/>
            </a:lvl1pPr>
          </a:lstStyle>
          <a:p>
            <a:fld id="{BD8375A8-5435-4F77-A4CF-E7B76A036D18}" type="slidenum">
              <a:rPr lang="en-US" altLang="ru-RU"/>
              <a:pPr/>
              <a:t>‹#›</a:t>
            </a:fld>
            <a:endParaRPr lang="en-US" altLang="ru-RU"/>
          </a:p>
        </p:txBody>
      </p:sp>
      <p:sp>
        <p:nvSpPr>
          <p:cNvPr id="3086" name="Text Box 14"/>
          <p:cNvSpPr txBox="1">
            <a:spLocks noChangeArrowheads="1"/>
          </p:cNvSpPr>
          <p:nvPr/>
        </p:nvSpPr>
        <p:spPr bwMode="gray">
          <a:xfrm>
            <a:off x="152400" y="152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ru-RU" sz="2400" b="1" i="1"/>
              <a:t>LOGO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260600" y="5791200"/>
            <a:ext cx="4800600" cy="3810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1800"/>
            </a:lvl1pPr>
          </a:lstStyle>
          <a:p>
            <a:pPr lvl="0"/>
            <a:r>
              <a:rPr lang="ru-RU" altLang="ru-RU" noProof="0"/>
              <a:t>Образец подзаголовка</a:t>
            </a:r>
            <a:endParaRPr lang="en-US" altLang="ru-RU" noProof="0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09600" y="4986338"/>
            <a:ext cx="7924800" cy="682625"/>
          </a:xfr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ctr">
              <a:defRPr sz="4400" b="0"/>
            </a:lvl1pPr>
          </a:lstStyle>
          <a:p>
            <a:pPr lvl="0"/>
            <a:r>
              <a:rPr lang="ru-RU" altLang="ru-RU" noProof="0"/>
              <a:t>Образец заголовка</a:t>
            </a:r>
            <a:endParaRPr lang="en-US" altLang="ru-RU" noProof="0"/>
          </a:p>
        </p:txBody>
      </p:sp>
      <p:sp>
        <p:nvSpPr>
          <p:cNvPr id="3101" name="Rectangle 29"/>
          <p:cNvSpPr>
            <a:spLocks noChangeArrowheads="1"/>
          </p:cNvSpPr>
          <p:nvPr/>
        </p:nvSpPr>
        <p:spPr bwMode="gray">
          <a:xfrm>
            <a:off x="0" y="0"/>
            <a:ext cx="2971800" cy="15240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102" name="Rectangle 30"/>
          <p:cNvSpPr>
            <a:spLocks noChangeArrowheads="1"/>
          </p:cNvSpPr>
          <p:nvPr/>
        </p:nvSpPr>
        <p:spPr bwMode="gray">
          <a:xfrm>
            <a:off x="2971800" y="0"/>
            <a:ext cx="6172200" cy="15240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ru-RU"/>
              <a:t>www.themegallery.com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E9789B58-6145-426A-9B5C-989C9BD26C75}" type="slidenum">
              <a:rPr lang="en-US" altLang="ru-RU"/>
              <a:pPr/>
              <a:t>‹#›</a:t>
            </a:fld>
            <a:endParaRPr lang="en-US" alt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40768109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972300" y="427038"/>
            <a:ext cx="1790700" cy="598487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600200" y="427038"/>
            <a:ext cx="5219700" cy="598487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ru-RU"/>
              <a:t>www.themegallery.com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5C8072E1-4CB2-462A-98E0-6AE97EB6CACA}" type="slidenum">
              <a:rPr lang="en-US" altLang="ru-RU"/>
              <a:pPr/>
              <a:t>‹#›</a:t>
            </a:fld>
            <a:endParaRPr lang="en-US" alt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15313055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427038"/>
            <a:ext cx="6688138" cy="487362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1611313" y="1535113"/>
            <a:ext cx="7151687" cy="4876800"/>
          </a:xfrm>
        </p:spPr>
        <p:txBody>
          <a:bodyPr/>
          <a:lstStyle/>
          <a:p>
            <a:r>
              <a:rPr lang="ru-RU"/>
              <a:t>Вставка таблицы</a:t>
            </a: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0"/>
          </p:nvPr>
        </p:nvSpPr>
        <p:spPr>
          <a:xfrm>
            <a:off x="6934200" y="6515100"/>
            <a:ext cx="2057400" cy="320675"/>
          </a:xfrm>
        </p:spPr>
        <p:txBody>
          <a:bodyPr/>
          <a:lstStyle>
            <a:lvl1pPr>
              <a:defRPr/>
            </a:lvl1pPr>
          </a:lstStyle>
          <a:p>
            <a:r>
              <a:rPr lang="en-US" altLang="ru-RU"/>
              <a:t>www.themegallery.com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>
          <a:xfrm>
            <a:off x="4191000" y="6494463"/>
            <a:ext cx="838200" cy="320675"/>
          </a:xfrm>
        </p:spPr>
        <p:txBody>
          <a:bodyPr/>
          <a:lstStyle>
            <a:lvl1pPr>
              <a:defRPr/>
            </a:lvl1pPr>
          </a:lstStyle>
          <a:p>
            <a:fld id="{DFA21D16-2240-410C-BEE6-5A7FECB74345}" type="slidenum">
              <a:rPr lang="en-US" altLang="ru-RU"/>
              <a:pPr/>
              <a:t>‹#›</a:t>
            </a:fld>
            <a:endParaRPr lang="en-US" alt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2"/>
          </p:nvPr>
        </p:nvSpPr>
        <p:spPr>
          <a:xfrm>
            <a:off x="293688" y="6494463"/>
            <a:ext cx="1905000" cy="320675"/>
          </a:xfrm>
        </p:spPr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31996897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ru-RU"/>
              <a:t>www.themegallery.com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FB8E1F30-86EB-427A-92D8-46D88BF7046E}" type="slidenum">
              <a:rPr lang="en-US" altLang="ru-RU"/>
              <a:pPr/>
              <a:t>‹#›</a:t>
            </a:fld>
            <a:endParaRPr lang="en-US" alt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3091296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ru-RU"/>
              <a:t>www.themegallery.com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6F4271B-A7E2-438A-8874-8985B6CBDE43}" type="slidenum">
              <a:rPr lang="en-US" altLang="ru-RU"/>
              <a:pPr/>
              <a:t>‹#›</a:t>
            </a:fld>
            <a:endParaRPr lang="en-US" alt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25484421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611313" y="1535113"/>
            <a:ext cx="349885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262563" y="1535113"/>
            <a:ext cx="3500437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ru-RU"/>
              <a:t>www.themegallery.com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9A70823-4251-4BBF-968F-FB3E9BFE7902}" type="slidenum">
              <a:rPr lang="en-US" altLang="ru-RU"/>
              <a:pPr/>
              <a:t>‹#›</a:t>
            </a:fld>
            <a:endParaRPr lang="en-US" alt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21047586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ru-RU"/>
              <a:t>www.themegallery.com</a:t>
            </a:r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0A627E3A-9868-416E-8190-C870C533919F}" type="slidenum">
              <a:rPr lang="en-US" altLang="ru-RU"/>
              <a:pPr/>
              <a:t>‹#›</a:t>
            </a:fld>
            <a:endParaRPr lang="en-US" altLang="ru-RU"/>
          </a:p>
        </p:txBody>
      </p:sp>
      <p:sp>
        <p:nvSpPr>
          <p:cNvPr id="9" name="Дата 8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25548240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ru-RU"/>
              <a:t>www.themegallery.com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609CFBC-5F71-4137-8B77-8C297D5DEDA9}" type="slidenum">
              <a:rPr lang="en-US" altLang="ru-RU"/>
              <a:pPr/>
              <a:t>‹#›</a:t>
            </a:fld>
            <a:endParaRPr lang="en-US" alt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30089110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ижний колонтитул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ru-RU"/>
              <a:t>www.themegallery.com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6BF2DF23-4FE5-4369-A4B6-D03B188DAAF0}" type="slidenum">
              <a:rPr lang="en-US" altLang="ru-RU"/>
              <a:pPr/>
              <a:t>‹#›</a:t>
            </a:fld>
            <a:endParaRPr lang="en-US" alt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17067715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ru-RU"/>
              <a:t>www.themegallery.com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4A3FF52B-F417-4E6B-A0CD-8A82ADBD7E92}" type="slidenum">
              <a:rPr lang="en-US" altLang="ru-RU"/>
              <a:pPr/>
              <a:t>‹#›</a:t>
            </a:fld>
            <a:endParaRPr lang="en-US" alt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21669675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ru-RU"/>
              <a:t>www.themegallery.com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EAB1C400-AE1B-4294-9C8F-40B9F32FBFA1}" type="slidenum">
              <a:rPr lang="en-US" altLang="ru-RU"/>
              <a:pPr/>
              <a:t>‹#›</a:t>
            </a:fld>
            <a:endParaRPr lang="en-US" alt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33493121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oleObject" Target="../embeddings/oleObject1.bin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vmlDrawing" Target="../drawings/vmlDrawing1.v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6" name="Rectangle 82"/>
          <p:cNvSpPr>
            <a:spLocks noChangeArrowheads="1"/>
          </p:cNvSpPr>
          <p:nvPr/>
        </p:nvSpPr>
        <p:spPr bwMode="gray">
          <a:xfrm>
            <a:off x="1371600" y="0"/>
            <a:ext cx="7772400" cy="22860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099" name="Rectangle 75"/>
          <p:cNvSpPr>
            <a:spLocks noChangeArrowheads="1"/>
          </p:cNvSpPr>
          <p:nvPr/>
        </p:nvSpPr>
        <p:spPr bwMode="gray">
          <a:xfrm>
            <a:off x="0" y="1465263"/>
            <a:ext cx="9144000" cy="5392737"/>
          </a:xfrm>
          <a:prstGeom prst="rect">
            <a:avLst/>
          </a:prstGeom>
          <a:gradFill rotWithShape="1">
            <a:gsLst>
              <a:gs pos="0">
                <a:srgbClr val="DDDDDD">
                  <a:gamma/>
                  <a:tint val="48627"/>
                  <a:invGamma/>
                </a:srgbClr>
              </a:gs>
              <a:gs pos="100000">
                <a:srgbClr val="DDDDDD">
                  <a:alpha val="64000"/>
                </a:srgbClr>
              </a:gs>
            </a:gsLst>
            <a:lin ang="27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gray">
          <a:xfrm>
            <a:off x="1611313" y="1535113"/>
            <a:ext cx="7151687" cy="487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текста</a:t>
            </a:r>
          </a:p>
          <a:p>
            <a:pPr lvl="1"/>
            <a:r>
              <a:rPr lang="ru-RU" altLang="ru-RU"/>
              <a:t>Второй уровень</a:t>
            </a:r>
          </a:p>
          <a:p>
            <a:pPr lvl="2"/>
            <a:r>
              <a:rPr lang="ru-RU" altLang="ru-RU"/>
              <a:t>Третий уровень</a:t>
            </a:r>
          </a:p>
          <a:p>
            <a:pPr lvl="3"/>
            <a:r>
              <a:rPr lang="ru-RU" altLang="ru-RU"/>
              <a:t>Четвертый уровень</a:t>
            </a:r>
          </a:p>
          <a:p>
            <a:pPr lvl="4"/>
            <a:r>
              <a:rPr lang="ru-RU" altLang="ru-RU"/>
              <a:t>Пятый уровень</a:t>
            </a:r>
            <a:endParaRPr lang="en-US" alt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gray">
          <a:xfrm>
            <a:off x="6934200" y="6515100"/>
            <a:ext cx="2057400" cy="320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/>
            </a:lvl1pPr>
          </a:lstStyle>
          <a:p>
            <a:r>
              <a:rPr lang="en-US" altLang="ru-RU"/>
              <a:t>www.themegallery.com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gray">
          <a:xfrm>
            <a:off x="4191000" y="6494463"/>
            <a:ext cx="838200" cy="320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/>
            </a:lvl1pPr>
          </a:lstStyle>
          <a:p>
            <a:fld id="{8909A6E4-0ADF-4EB3-A28E-2141D0503991}" type="slidenum">
              <a:rPr lang="en-US" altLang="ru-RU"/>
              <a:pPr/>
              <a:t>‹#›</a:t>
            </a:fld>
            <a:endParaRPr lang="en-US" altLang="ru-RU"/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gray">
          <a:xfrm>
            <a:off x="1600200" y="427038"/>
            <a:ext cx="6688138" cy="487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заголовка</a:t>
            </a:r>
            <a:endParaRPr lang="en-US" altLang="ru-RU"/>
          </a:p>
        </p:txBody>
      </p:sp>
      <p:sp>
        <p:nvSpPr>
          <p:cNvPr id="1091" name="Text Box 67"/>
          <p:cNvSpPr txBox="1">
            <a:spLocks noChangeArrowheads="1"/>
          </p:cNvSpPr>
          <p:nvPr/>
        </p:nvSpPr>
        <p:spPr bwMode="gray">
          <a:xfrm>
            <a:off x="173038" y="33338"/>
            <a:ext cx="12192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ru-RU" sz="2000" b="1" i="1">
                <a:solidFill>
                  <a:schemeClr val="bg1"/>
                </a:solidFill>
              </a:rPr>
              <a:t>LOGO</a:t>
            </a:r>
          </a:p>
        </p:txBody>
      </p:sp>
      <p:sp>
        <p:nvSpPr>
          <p:cNvPr id="1097" name="Rectangle 73" descr="Dark horizontal"/>
          <p:cNvSpPr>
            <a:spLocks noChangeArrowheads="1"/>
          </p:cNvSpPr>
          <p:nvPr/>
        </p:nvSpPr>
        <p:spPr bwMode="gray">
          <a:xfrm>
            <a:off x="0" y="1439863"/>
            <a:ext cx="1423988" cy="5445125"/>
          </a:xfrm>
          <a:prstGeom prst="rect">
            <a:avLst/>
          </a:prstGeom>
          <a:pattFill prst="dkHorz">
            <a:fgClr>
              <a:schemeClr val="accent1"/>
            </a:fgClr>
            <a:bgClr>
              <a:schemeClr val="tx2"/>
            </a:bgClr>
          </a:patt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gray">
          <a:xfrm>
            <a:off x="293688" y="6494463"/>
            <a:ext cx="1905000" cy="320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endParaRPr lang="en-US" altLang="ru-RU"/>
          </a:p>
        </p:txBody>
      </p:sp>
      <p:graphicFrame>
        <p:nvGraphicFramePr>
          <p:cNvPr id="1105" name="Object 81"/>
          <p:cNvGraphicFramePr>
            <a:graphicFrameLocks noChangeAspect="1"/>
          </p:cNvGraphicFramePr>
          <p:nvPr/>
        </p:nvGraphicFramePr>
        <p:xfrm>
          <a:off x="0" y="179388"/>
          <a:ext cx="1420813" cy="1292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60" name="Image" r:id="rId15" imgW="2526984" imgH="2476190" progId="Photoshop.Image.7">
                  <p:embed/>
                </p:oleObj>
              </mc:Choice>
              <mc:Fallback>
                <p:oleObj name="Image" r:id="rId15" imgW="2526984" imgH="2476190" progId="Photoshop.Image.7">
                  <p:embed/>
                  <p:pic>
                    <p:nvPicPr>
                      <p:cNvPr id="0" name="Object 8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179388"/>
                        <a:ext cx="1420813" cy="12922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96" name="Rectangle 72"/>
          <p:cNvSpPr>
            <a:spLocks noChangeArrowheads="1"/>
          </p:cNvSpPr>
          <p:nvPr/>
        </p:nvSpPr>
        <p:spPr bwMode="gray">
          <a:xfrm>
            <a:off x="9525" y="0"/>
            <a:ext cx="1412875" cy="22860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accent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sldNum="0"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Font typeface="Wingdings" pitchFamily="2" charset="2"/>
        <a:buChar char="v"/>
        <a:defRPr sz="28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600">
          <a:solidFill>
            <a:schemeClr val="tx2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2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2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2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2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2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2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2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jpeg"/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jpeg"/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Relationship Id="rId9" Type="http://schemas.openxmlformats.org/officeDocument/2006/relationships/image" Target="../media/image16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7" Type="http://schemas.openxmlformats.org/officeDocument/2006/relationships/image" Target="../media/image4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.jpeg"/><Relationship Id="rId4" Type="http://schemas.openxmlformats.org/officeDocument/2006/relationships/image" Target="../media/image23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sch641.narod.ru/Doki/OER/Virmusped.pdf" TargetMode="Externa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5.xml"/><Relationship Id="rId3" Type="http://schemas.openxmlformats.org/officeDocument/2006/relationships/image" Target="../media/image25.png"/><Relationship Id="rId7" Type="http://schemas.openxmlformats.org/officeDocument/2006/relationships/diagramQuickStyle" Target="../diagrams/quickStyle5.xm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6" Type="http://schemas.openxmlformats.org/officeDocument/2006/relationships/diagramLayout" Target="../diagrams/layout5.xml"/><Relationship Id="rId5" Type="http://schemas.openxmlformats.org/officeDocument/2006/relationships/diagramData" Target="../diagrams/data5.xml"/><Relationship Id="rId4" Type="http://schemas.openxmlformats.org/officeDocument/2006/relationships/image" Target="../media/image4.jpeg"/><Relationship Id="rId9" Type="http://schemas.microsoft.com/office/2007/relationships/diagramDrawing" Target="../diagrams/drawing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microsoft.com/office/2007/relationships/hdphoto" Target="../media/hdphoto1.wdp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hyperlink" Target="http://lvpolovko.ucoz.ru/" TargetMode="External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jpe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95536" y="4301240"/>
            <a:ext cx="8568952" cy="1329299"/>
          </a:xfrm>
        </p:spPr>
        <p:txBody>
          <a:bodyPr/>
          <a:lstStyle/>
          <a:p>
            <a:r>
              <a:rPr lang="ru-RU" sz="2800" b="1" dirty="0">
                <a:solidFill>
                  <a:schemeClr val="tx1"/>
                </a:solidFill>
              </a:rPr>
              <a:t>Виртуальная музейная педагогика как средство решения образовательных задач</a:t>
            </a:r>
            <a:r>
              <a:rPr lang="ru-RU" sz="2800" b="1" dirty="0"/>
              <a:t>. Виртуальный музей «Ямальские самоцветы»</a:t>
            </a:r>
            <a:endParaRPr lang="ru-RU" sz="2400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441828" y="5730730"/>
            <a:ext cx="4857446" cy="938630"/>
          </a:xfrm>
        </p:spPr>
        <p:txBody>
          <a:bodyPr/>
          <a:lstStyle/>
          <a:p>
            <a:r>
              <a:rPr lang="ru-RU" altLang="ru-RU" b="1" dirty="0"/>
              <a:t>Учитель-исследователь </a:t>
            </a:r>
          </a:p>
          <a:p>
            <a:r>
              <a:rPr lang="ru-RU" altLang="ru-RU" b="1" dirty="0"/>
              <a:t>Половко Лилиана Владимировна</a:t>
            </a:r>
            <a:endParaRPr lang="en-US" altLang="ru-RU" b="1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5580112" y="225514"/>
            <a:ext cx="349188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 </a:t>
            </a:r>
            <a:r>
              <a:rPr lang="ru-RU" b="1" dirty="0"/>
              <a:t>Учитель в Школе ступеней</a:t>
            </a:r>
            <a:endParaRPr lang="ru-RU" dirty="0"/>
          </a:p>
        </p:txBody>
      </p:sp>
      <p:pic>
        <p:nvPicPr>
          <p:cNvPr id="2062" name="Picture 14" descr="ÐÐ°ÑÑÐ¸Ð½ÐºÐ¸ Ð¿Ð¾ Ð·Ð°Ð¿ÑÐ¾ÑÑ ÑÐºÐ¾Ð»Ð° ÑÑÑÐ¿ÐµÐ½ÐµÐ¹ Ð»Ð¾Ð³Ð¾ÑÐ¸Ð¿ Ð¼ÑÑÐ°Ð²Ð»ÐµÐ½ÐºÐ¾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9116" y="218367"/>
            <a:ext cx="2051720" cy="1621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4" name="Picture 16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31840" y="594846"/>
            <a:ext cx="3109161" cy="267437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2CE26798-E6E4-480F-ADF0-47AAFCB155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31840" y="260648"/>
            <a:ext cx="5703168" cy="409674"/>
          </a:xfrm>
        </p:spPr>
        <p:txBody>
          <a:bodyPr/>
          <a:lstStyle/>
          <a:p>
            <a:pPr algn="ctr"/>
            <a:r>
              <a:rPr lang="ru-RU" sz="2400" dirty="0"/>
              <a:t>Структура виртуального музея</a:t>
            </a:r>
          </a:p>
        </p:txBody>
      </p:sp>
      <p:graphicFrame>
        <p:nvGraphicFramePr>
          <p:cNvPr id="6" name="Объект 5">
            <a:extLst>
              <a:ext uri="{FF2B5EF4-FFF2-40B4-BE49-F238E27FC236}">
                <a16:creationId xmlns:a16="http://schemas.microsoft.com/office/drawing/2014/main" xmlns="" id="{F0D11371-3B6E-45FE-9309-CCD6FB397E9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54043188"/>
              </p:ext>
            </p:extLst>
          </p:nvPr>
        </p:nvGraphicFramePr>
        <p:xfrm>
          <a:off x="3000374" y="908720"/>
          <a:ext cx="5991225" cy="58326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2EF2EA06-331F-48F0-8DD5-9F6B7DF6BD4C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04548" y="126279"/>
            <a:ext cx="2768487" cy="6669536"/>
          </a:xfrm>
          <a:prstGeom prst="rect">
            <a:avLst/>
          </a:prstGeom>
          <a:ln>
            <a:solidFill>
              <a:srgbClr val="0F3F85"/>
            </a:solidFill>
          </a:ln>
        </p:spPr>
      </p:pic>
    </p:spTree>
    <p:extLst>
      <p:ext uri="{BB962C8B-B14F-4D97-AF65-F5344CB8AC3E}">
        <p14:creationId xmlns:p14="http://schemas.microsoft.com/office/powerpoint/2010/main" val="159699759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FE88D720-90BE-4A8B-8F60-12DE2616EC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Функции виртуального музея: 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F095E5D8-4B1C-44E5-8B17-5B9E1635474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19668" y="3802218"/>
            <a:ext cx="7151687" cy="944102"/>
          </a:xfrm>
        </p:spPr>
        <p:txBody>
          <a:bodyPr/>
          <a:lstStyle/>
          <a:p>
            <a:pPr algn="just"/>
            <a:r>
              <a:rPr lang="ru-RU" sz="1800" dirty="0">
                <a:solidFill>
                  <a:schemeClr val="accent4">
                    <a:lumMod val="75000"/>
                  </a:schemeClr>
                </a:solidFill>
              </a:rPr>
              <a:t>Инновационный продукт является информационным и методическим ресурсом, значим для учителей-предметников и классных руководителей (разнообразие форм урочной и внеурочной работы). </a:t>
            </a:r>
          </a:p>
          <a:p>
            <a:pPr algn="just"/>
            <a:r>
              <a:rPr lang="ru-RU" sz="1800" dirty="0">
                <a:solidFill>
                  <a:schemeClr val="accent4">
                    <a:lumMod val="75000"/>
                  </a:schemeClr>
                </a:solidFill>
              </a:rPr>
              <a:t>Как доступный Интернет-ресурс, может самостоятельно использоваться учащимися и их родителями для расширения культурологических знаний. </a:t>
            </a:r>
          </a:p>
          <a:p>
            <a:pPr algn="just"/>
            <a:r>
              <a:rPr lang="ru-RU" sz="1800" dirty="0">
                <a:solidFill>
                  <a:schemeClr val="accent4">
                    <a:lumMod val="75000"/>
                  </a:schemeClr>
                </a:solidFill>
              </a:rPr>
              <a:t>Для широкой общественности виртуальный музей играет роль информатора о разнообразии природы округа, популяризации форм работы с контентом музея</a:t>
            </a:r>
          </a:p>
          <a:p>
            <a:endParaRPr lang="ru-RU" dirty="0"/>
          </a:p>
        </p:txBody>
      </p:sp>
      <p:graphicFrame>
        <p:nvGraphicFramePr>
          <p:cNvPr id="5" name="Схема 4">
            <a:extLst>
              <a:ext uri="{FF2B5EF4-FFF2-40B4-BE49-F238E27FC236}">
                <a16:creationId xmlns:a16="http://schemas.microsoft.com/office/drawing/2014/main" xmlns="" id="{DDE9199A-5AA3-4690-9E58-6CFFEBA857E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772245986"/>
              </p:ext>
            </p:extLst>
          </p:nvPr>
        </p:nvGraphicFramePr>
        <p:xfrm>
          <a:off x="395536" y="914401"/>
          <a:ext cx="8596064" cy="287463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7" name="Picture 14" descr="ÐÐ°ÑÑÐ¸Ð½ÐºÐ¸ Ð¿Ð¾ Ð·Ð°Ð¿ÑÐ¾ÑÑ ÑÐºÐ¾Ð»Ð° ÑÑÑÐ¿ÐµÐ½ÐµÐ¹ Ð»Ð¾Ð³Ð¾ÑÐ¸Ð¿ Ð¼ÑÑÐ°Ð²Ð»ÐµÐ½ÐºÐ¾">
            <a:extLst>
              <a:ext uri="{FF2B5EF4-FFF2-40B4-BE49-F238E27FC236}">
                <a16:creationId xmlns:a16="http://schemas.microsoft.com/office/drawing/2014/main" xmlns="" id="{D56C3FE5-9822-4DBF-B612-D07319026B4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09" y="235720"/>
            <a:ext cx="1417059" cy="11770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9412870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6377D7C5-AFBD-430C-9432-76FEF41696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00200" y="427038"/>
            <a:ext cx="5628043" cy="487362"/>
          </a:xfrm>
        </p:spPr>
        <p:txBody>
          <a:bodyPr/>
          <a:lstStyle/>
          <a:p>
            <a:pPr algn="ctr"/>
            <a:r>
              <a:rPr lang="ru-RU" dirty="0"/>
              <a:t>Критерии эффективности</a:t>
            </a:r>
          </a:p>
        </p:txBody>
      </p:sp>
      <p:graphicFrame>
        <p:nvGraphicFramePr>
          <p:cNvPr id="5" name="Схема 4">
            <a:extLst>
              <a:ext uri="{FF2B5EF4-FFF2-40B4-BE49-F238E27FC236}">
                <a16:creationId xmlns:a16="http://schemas.microsoft.com/office/drawing/2014/main" xmlns="" id="{47F595D0-FF69-4B2E-8A2F-5595F9D758E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688254687"/>
              </p:ext>
            </p:extLst>
          </p:nvPr>
        </p:nvGraphicFramePr>
        <p:xfrm>
          <a:off x="1600200" y="1248519"/>
          <a:ext cx="7267600" cy="542084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xmlns="" id="{61F37FA9-423C-4079-BF53-8AC40A55C30D}"/>
              </a:ext>
            </a:extLst>
          </p:cNvPr>
          <p:cNvSpPr/>
          <p:nvPr/>
        </p:nvSpPr>
        <p:spPr>
          <a:xfrm>
            <a:off x="7956376" y="1747649"/>
            <a:ext cx="309262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.</a:t>
            </a:r>
          </a:p>
        </p:txBody>
      </p:sp>
      <p:pic>
        <p:nvPicPr>
          <p:cNvPr id="8" name="Picture 14" descr="ÐÐ°ÑÑÐ¸Ð½ÐºÐ¸ Ð¿Ð¾ Ð·Ð°Ð¿ÑÐ¾ÑÑ ÑÐºÐ¾Ð»Ð° ÑÑÑÐ¿ÐµÐ½ÐµÐ¹ Ð»Ð¾Ð³Ð¾ÑÐ¸Ð¿ Ð¼ÑÑÐ°Ð²Ð»ÐµÐ½ÐºÐ¾">
            <a:extLst>
              <a:ext uri="{FF2B5EF4-FFF2-40B4-BE49-F238E27FC236}">
                <a16:creationId xmlns:a16="http://schemas.microsoft.com/office/drawing/2014/main" xmlns="" id="{632BFFF5-D7FB-426D-A236-37F69EB6463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09" y="235720"/>
            <a:ext cx="1417059" cy="11770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xmlns="" id="{B433AD8C-7571-4691-9DAB-F6B97D8DF856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08775" y="188640"/>
            <a:ext cx="1623398" cy="13331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620448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E88F8764-C688-4EF5-ABD4-8E158526F0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4953" y="329934"/>
            <a:ext cx="6688138" cy="930545"/>
          </a:xfrm>
        </p:spPr>
        <p:txBody>
          <a:bodyPr/>
          <a:lstStyle/>
          <a:p>
            <a:pPr algn="ctr"/>
            <a:r>
              <a:rPr lang="ru-RU" altLang="ru-RU" dirty="0">
                <a:solidFill>
                  <a:srgbClr val="002060"/>
                </a:solidFill>
              </a:rPr>
              <a:t>Возможности использования в образовательной практике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3BA56D73-06FE-4C72-8E47-BE7703780AE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25971" y="5383431"/>
            <a:ext cx="7151687" cy="135365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xmlns="" id="{8A829966-4A9E-42AF-9340-0C55222AB616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ru-RU"/>
              <a:t>www.themegallery.com</a:t>
            </a:r>
          </a:p>
        </p:txBody>
      </p:sp>
      <p:grpSp>
        <p:nvGrpSpPr>
          <p:cNvPr id="22" name="Group 24">
            <a:extLst>
              <a:ext uri="{FF2B5EF4-FFF2-40B4-BE49-F238E27FC236}">
                <a16:creationId xmlns:a16="http://schemas.microsoft.com/office/drawing/2014/main" xmlns="" id="{E8BA8311-290C-4238-A998-206DA7189EDF}"/>
              </a:ext>
            </a:extLst>
          </p:cNvPr>
          <p:cNvGrpSpPr>
            <a:grpSpLocks/>
          </p:cNvGrpSpPr>
          <p:nvPr/>
        </p:nvGrpSpPr>
        <p:grpSpPr bwMode="auto">
          <a:xfrm>
            <a:off x="1625971" y="2849789"/>
            <a:ext cx="6681440" cy="2352229"/>
            <a:chOff x="963" y="1459"/>
            <a:chExt cx="4558" cy="1963"/>
          </a:xfrm>
        </p:grpSpPr>
        <p:sp>
          <p:nvSpPr>
            <p:cNvPr id="23" name="Freeform 4">
              <a:extLst>
                <a:ext uri="{FF2B5EF4-FFF2-40B4-BE49-F238E27FC236}">
                  <a16:creationId xmlns:a16="http://schemas.microsoft.com/office/drawing/2014/main" xmlns="" id="{8452084E-A596-47AE-8C9E-E2EF030FFDDB}"/>
                </a:ext>
              </a:extLst>
            </p:cNvPr>
            <p:cNvSpPr>
              <a:spLocks noEditPoints="1"/>
            </p:cNvSpPr>
            <p:nvPr/>
          </p:nvSpPr>
          <p:spPr bwMode="gray">
            <a:xfrm rot="-1358056">
              <a:off x="1353" y="1800"/>
              <a:ext cx="3800" cy="1512"/>
            </a:xfrm>
            <a:custGeom>
              <a:avLst/>
              <a:gdLst>
                <a:gd name="T0" fmla="*/ 1692 w 4040"/>
                <a:gd name="T1" fmla="*/ 12 h 1888"/>
                <a:gd name="T2" fmla="*/ 1234 w 4040"/>
                <a:gd name="T3" fmla="*/ 74 h 1888"/>
                <a:gd name="T4" fmla="*/ 828 w 4040"/>
                <a:gd name="T5" fmla="*/ 182 h 1888"/>
                <a:gd name="T6" fmla="*/ 486 w 4040"/>
                <a:gd name="T7" fmla="*/ 330 h 1888"/>
                <a:gd name="T8" fmla="*/ 226 w 4040"/>
                <a:gd name="T9" fmla="*/ 510 h 1888"/>
                <a:gd name="T10" fmla="*/ 58 w 4040"/>
                <a:gd name="T11" fmla="*/ 718 h 1888"/>
                <a:gd name="T12" fmla="*/ 0 w 4040"/>
                <a:gd name="T13" fmla="*/ 944 h 1888"/>
                <a:gd name="T14" fmla="*/ 58 w 4040"/>
                <a:gd name="T15" fmla="*/ 1170 h 1888"/>
                <a:gd name="T16" fmla="*/ 226 w 4040"/>
                <a:gd name="T17" fmla="*/ 1378 h 1888"/>
                <a:gd name="T18" fmla="*/ 486 w 4040"/>
                <a:gd name="T19" fmla="*/ 1558 h 1888"/>
                <a:gd name="T20" fmla="*/ 828 w 4040"/>
                <a:gd name="T21" fmla="*/ 1706 h 1888"/>
                <a:gd name="T22" fmla="*/ 1234 w 4040"/>
                <a:gd name="T23" fmla="*/ 1814 h 1888"/>
                <a:gd name="T24" fmla="*/ 1692 w 4040"/>
                <a:gd name="T25" fmla="*/ 1876 h 1888"/>
                <a:gd name="T26" fmla="*/ 2186 w 4040"/>
                <a:gd name="T27" fmla="*/ 1884 h 1888"/>
                <a:gd name="T28" fmla="*/ 2658 w 4040"/>
                <a:gd name="T29" fmla="*/ 1840 h 1888"/>
                <a:gd name="T30" fmla="*/ 3084 w 4040"/>
                <a:gd name="T31" fmla="*/ 1746 h 1888"/>
                <a:gd name="T32" fmla="*/ 3448 w 4040"/>
                <a:gd name="T33" fmla="*/ 1612 h 1888"/>
                <a:gd name="T34" fmla="*/ 3738 w 4040"/>
                <a:gd name="T35" fmla="*/ 1442 h 1888"/>
                <a:gd name="T36" fmla="*/ 3938 w 4040"/>
                <a:gd name="T37" fmla="*/ 1242 h 1888"/>
                <a:gd name="T38" fmla="*/ 4034 w 4040"/>
                <a:gd name="T39" fmla="*/ 1022 h 1888"/>
                <a:gd name="T40" fmla="*/ 4014 w 4040"/>
                <a:gd name="T41" fmla="*/ 790 h 1888"/>
                <a:gd name="T42" fmla="*/ 3882 w 4040"/>
                <a:gd name="T43" fmla="*/ 576 h 1888"/>
                <a:gd name="T44" fmla="*/ 3650 w 4040"/>
                <a:gd name="T45" fmla="*/ 386 h 1888"/>
                <a:gd name="T46" fmla="*/ 3334 w 4040"/>
                <a:gd name="T47" fmla="*/ 228 h 1888"/>
                <a:gd name="T48" fmla="*/ 2948 w 4040"/>
                <a:gd name="T49" fmla="*/ 106 h 1888"/>
                <a:gd name="T50" fmla="*/ 2506 w 4040"/>
                <a:gd name="T51" fmla="*/ 28 h 1888"/>
                <a:gd name="T52" fmla="*/ 2020 w 4040"/>
                <a:gd name="T53" fmla="*/ 0 h 1888"/>
                <a:gd name="T54" fmla="*/ 1606 w 4040"/>
                <a:gd name="T55" fmla="*/ 1736 h 1888"/>
                <a:gd name="T56" fmla="*/ 1164 w 4040"/>
                <a:gd name="T57" fmla="*/ 1678 h 1888"/>
                <a:gd name="T58" fmla="*/ 776 w 4040"/>
                <a:gd name="T59" fmla="*/ 1576 h 1888"/>
                <a:gd name="T60" fmla="*/ 458 w 4040"/>
                <a:gd name="T61" fmla="*/ 1436 h 1888"/>
                <a:gd name="T62" fmla="*/ 224 w 4040"/>
                <a:gd name="T63" fmla="*/ 1266 h 1888"/>
                <a:gd name="T64" fmla="*/ 88 w 4040"/>
                <a:gd name="T65" fmla="*/ 1074 h 1888"/>
                <a:gd name="T66" fmla="*/ 68 w 4040"/>
                <a:gd name="T67" fmla="*/ 864 h 1888"/>
                <a:gd name="T68" fmla="*/ 166 w 4040"/>
                <a:gd name="T69" fmla="*/ 664 h 1888"/>
                <a:gd name="T70" fmla="*/ 370 w 4040"/>
                <a:gd name="T71" fmla="*/ 486 h 1888"/>
                <a:gd name="T72" fmla="*/ 662 w 4040"/>
                <a:gd name="T73" fmla="*/ 336 h 1888"/>
                <a:gd name="T74" fmla="*/ 1028 w 4040"/>
                <a:gd name="T75" fmla="*/ 222 h 1888"/>
                <a:gd name="T76" fmla="*/ 1454 w 4040"/>
                <a:gd name="T77" fmla="*/ 148 h 1888"/>
                <a:gd name="T78" fmla="*/ 1922 w 4040"/>
                <a:gd name="T79" fmla="*/ 120 h 1888"/>
                <a:gd name="T80" fmla="*/ 2392 w 4040"/>
                <a:gd name="T81" fmla="*/ 148 h 1888"/>
                <a:gd name="T82" fmla="*/ 2818 w 4040"/>
                <a:gd name="T83" fmla="*/ 222 h 1888"/>
                <a:gd name="T84" fmla="*/ 3184 w 4040"/>
                <a:gd name="T85" fmla="*/ 336 h 1888"/>
                <a:gd name="T86" fmla="*/ 3476 w 4040"/>
                <a:gd name="T87" fmla="*/ 486 h 1888"/>
                <a:gd name="T88" fmla="*/ 3680 w 4040"/>
                <a:gd name="T89" fmla="*/ 664 h 1888"/>
                <a:gd name="T90" fmla="*/ 3778 w 4040"/>
                <a:gd name="T91" fmla="*/ 864 h 1888"/>
                <a:gd name="T92" fmla="*/ 3758 w 4040"/>
                <a:gd name="T93" fmla="*/ 1074 h 1888"/>
                <a:gd name="T94" fmla="*/ 3622 w 4040"/>
                <a:gd name="T95" fmla="*/ 1266 h 1888"/>
                <a:gd name="T96" fmla="*/ 3388 w 4040"/>
                <a:gd name="T97" fmla="*/ 1436 h 1888"/>
                <a:gd name="T98" fmla="*/ 3070 w 4040"/>
                <a:gd name="T99" fmla="*/ 1576 h 1888"/>
                <a:gd name="T100" fmla="*/ 2682 w 4040"/>
                <a:gd name="T101" fmla="*/ 1678 h 1888"/>
                <a:gd name="T102" fmla="*/ 2240 w 4040"/>
                <a:gd name="T103" fmla="*/ 1736 h 18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4040" h="1888">
                  <a:moveTo>
                    <a:pt x="2020" y="0"/>
                  </a:moveTo>
                  <a:lnTo>
                    <a:pt x="1854" y="4"/>
                  </a:lnTo>
                  <a:lnTo>
                    <a:pt x="1692" y="12"/>
                  </a:lnTo>
                  <a:lnTo>
                    <a:pt x="1534" y="28"/>
                  </a:lnTo>
                  <a:lnTo>
                    <a:pt x="1382" y="48"/>
                  </a:lnTo>
                  <a:lnTo>
                    <a:pt x="1234" y="74"/>
                  </a:lnTo>
                  <a:lnTo>
                    <a:pt x="1092" y="106"/>
                  </a:lnTo>
                  <a:lnTo>
                    <a:pt x="956" y="142"/>
                  </a:lnTo>
                  <a:lnTo>
                    <a:pt x="828" y="182"/>
                  </a:lnTo>
                  <a:lnTo>
                    <a:pt x="706" y="228"/>
                  </a:lnTo>
                  <a:lnTo>
                    <a:pt x="592" y="276"/>
                  </a:lnTo>
                  <a:lnTo>
                    <a:pt x="486" y="330"/>
                  </a:lnTo>
                  <a:lnTo>
                    <a:pt x="390" y="386"/>
                  </a:lnTo>
                  <a:lnTo>
                    <a:pt x="302" y="446"/>
                  </a:lnTo>
                  <a:lnTo>
                    <a:pt x="226" y="510"/>
                  </a:lnTo>
                  <a:lnTo>
                    <a:pt x="158" y="576"/>
                  </a:lnTo>
                  <a:lnTo>
                    <a:pt x="102" y="646"/>
                  </a:lnTo>
                  <a:lnTo>
                    <a:pt x="58" y="718"/>
                  </a:lnTo>
                  <a:lnTo>
                    <a:pt x="26" y="790"/>
                  </a:lnTo>
                  <a:lnTo>
                    <a:pt x="6" y="866"/>
                  </a:lnTo>
                  <a:lnTo>
                    <a:pt x="0" y="944"/>
                  </a:lnTo>
                  <a:lnTo>
                    <a:pt x="6" y="1022"/>
                  </a:lnTo>
                  <a:lnTo>
                    <a:pt x="26" y="1098"/>
                  </a:lnTo>
                  <a:lnTo>
                    <a:pt x="58" y="1170"/>
                  </a:lnTo>
                  <a:lnTo>
                    <a:pt x="102" y="1242"/>
                  </a:lnTo>
                  <a:lnTo>
                    <a:pt x="158" y="1312"/>
                  </a:lnTo>
                  <a:lnTo>
                    <a:pt x="226" y="1378"/>
                  </a:lnTo>
                  <a:lnTo>
                    <a:pt x="302" y="1442"/>
                  </a:lnTo>
                  <a:lnTo>
                    <a:pt x="390" y="1502"/>
                  </a:lnTo>
                  <a:lnTo>
                    <a:pt x="486" y="1558"/>
                  </a:lnTo>
                  <a:lnTo>
                    <a:pt x="592" y="1612"/>
                  </a:lnTo>
                  <a:lnTo>
                    <a:pt x="706" y="1660"/>
                  </a:lnTo>
                  <a:lnTo>
                    <a:pt x="828" y="1706"/>
                  </a:lnTo>
                  <a:lnTo>
                    <a:pt x="956" y="1746"/>
                  </a:lnTo>
                  <a:lnTo>
                    <a:pt x="1092" y="1782"/>
                  </a:lnTo>
                  <a:lnTo>
                    <a:pt x="1234" y="1814"/>
                  </a:lnTo>
                  <a:lnTo>
                    <a:pt x="1382" y="1840"/>
                  </a:lnTo>
                  <a:lnTo>
                    <a:pt x="1534" y="1860"/>
                  </a:lnTo>
                  <a:lnTo>
                    <a:pt x="1692" y="1876"/>
                  </a:lnTo>
                  <a:lnTo>
                    <a:pt x="1854" y="1884"/>
                  </a:lnTo>
                  <a:lnTo>
                    <a:pt x="2020" y="1888"/>
                  </a:lnTo>
                  <a:lnTo>
                    <a:pt x="2186" y="1884"/>
                  </a:lnTo>
                  <a:lnTo>
                    <a:pt x="2348" y="1876"/>
                  </a:lnTo>
                  <a:lnTo>
                    <a:pt x="2506" y="1860"/>
                  </a:lnTo>
                  <a:lnTo>
                    <a:pt x="2658" y="1840"/>
                  </a:lnTo>
                  <a:lnTo>
                    <a:pt x="2806" y="1814"/>
                  </a:lnTo>
                  <a:lnTo>
                    <a:pt x="2948" y="1782"/>
                  </a:lnTo>
                  <a:lnTo>
                    <a:pt x="3084" y="1746"/>
                  </a:lnTo>
                  <a:lnTo>
                    <a:pt x="3212" y="1706"/>
                  </a:lnTo>
                  <a:lnTo>
                    <a:pt x="3334" y="1660"/>
                  </a:lnTo>
                  <a:lnTo>
                    <a:pt x="3448" y="1612"/>
                  </a:lnTo>
                  <a:lnTo>
                    <a:pt x="3554" y="1558"/>
                  </a:lnTo>
                  <a:lnTo>
                    <a:pt x="3650" y="1502"/>
                  </a:lnTo>
                  <a:lnTo>
                    <a:pt x="3738" y="1442"/>
                  </a:lnTo>
                  <a:lnTo>
                    <a:pt x="3814" y="1378"/>
                  </a:lnTo>
                  <a:lnTo>
                    <a:pt x="3882" y="1312"/>
                  </a:lnTo>
                  <a:lnTo>
                    <a:pt x="3938" y="1242"/>
                  </a:lnTo>
                  <a:lnTo>
                    <a:pt x="3982" y="1170"/>
                  </a:lnTo>
                  <a:lnTo>
                    <a:pt x="4014" y="1098"/>
                  </a:lnTo>
                  <a:lnTo>
                    <a:pt x="4034" y="1022"/>
                  </a:lnTo>
                  <a:lnTo>
                    <a:pt x="4040" y="944"/>
                  </a:lnTo>
                  <a:lnTo>
                    <a:pt x="4034" y="866"/>
                  </a:lnTo>
                  <a:lnTo>
                    <a:pt x="4014" y="790"/>
                  </a:lnTo>
                  <a:lnTo>
                    <a:pt x="3982" y="718"/>
                  </a:lnTo>
                  <a:lnTo>
                    <a:pt x="3938" y="646"/>
                  </a:lnTo>
                  <a:lnTo>
                    <a:pt x="3882" y="576"/>
                  </a:lnTo>
                  <a:lnTo>
                    <a:pt x="3814" y="510"/>
                  </a:lnTo>
                  <a:lnTo>
                    <a:pt x="3738" y="446"/>
                  </a:lnTo>
                  <a:lnTo>
                    <a:pt x="3650" y="386"/>
                  </a:lnTo>
                  <a:lnTo>
                    <a:pt x="3554" y="330"/>
                  </a:lnTo>
                  <a:lnTo>
                    <a:pt x="3448" y="276"/>
                  </a:lnTo>
                  <a:lnTo>
                    <a:pt x="3334" y="228"/>
                  </a:lnTo>
                  <a:lnTo>
                    <a:pt x="3212" y="182"/>
                  </a:lnTo>
                  <a:lnTo>
                    <a:pt x="3084" y="142"/>
                  </a:lnTo>
                  <a:lnTo>
                    <a:pt x="2948" y="106"/>
                  </a:lnTo>
                  <a:lnTo>
                    <a:pt x="2806" y="74"/>
                  </a:lnTo>
                  <a:lnTo>
                    <a:pt x="2658" y="48"/>
                  </a:lnTo>
                  <a:lnTo>
                    <a:pt x="2506" y="28"/>
                  </a:lnTo>
                  <a:lnTo>
                    <a:pt x="2348" y="12"/>
                  </a:lnTo>
                  <a:lnTo>
                    <a:pt x="2186" y="4"/>
                  </a:lnTo>
                  <a:lnTo>
                    <a:pt x="2020" y="0"/>
                  </a:lnTo>
                  <a:close/>
                  <a:moveTo>
                    <a:pt x="1922" y="1748"/>
                  </a:moveTo>
                  <a:lnTo>
                    <a:pt x="1762" y="1746"/>
                  </a:lnTo>
                  <a:lnTo>
                    <a:pt x="1606" y="1736"/>
                  </a:lnTo>
                  <a:lnTo>
                    <a:pt x="1454" y="1722"/>
                  </a:lnTo>
                  <a:lnTo>
                    <a:pt x="1306" y="1702"/>
                  </a:lnTo>
                  <a:lnTo>
                    <a:pt x="1164" y="1678"/>
                  </a:lnTo>
                  <a:lnTo>
                    <a:pt x="1028" y="1648"/>
                  </a:lnTo>
                  <a:lnTo>
                    <a:pt x="898" y="1614"/>
                  </a:lnTo>
                  <a:lnTo>
                    <a:pt x="776" y="1576"/>
                  </a:lnTo>
                  <a:lnTo>
                    <a:pt x="662" y="1532"/>
                  </a:lnTo>
                  <a:lnTo>
                    <a:pt x="554" y="1486"/>
                  </a:lnTo>
                  <a:lnTo>
                    <a:pt x="458" y="1436"/>
                  </a:lnTo>
                  <a:lnTo>
                    <a:pt x="370" y="1382"/>
                  </a:lnTo>
                  <a:lnTo>
                    <a:pt x="292" y="1326"/>
                  </a:lnTo>
                  <a:lnTo>
                    <a:pt x="224" y="1266"/>
                  </a:lnTo>
                  <a:lnTo>
                    <a:pt x="166" y="1204"/>
                  </a:lnTo>
                  <a:lnTo>
                    <a:pt x="122" y="1140"/>
                  </a:lnTo>
                  <a:lnTo>
                    <a:pt x="88" y="1074"/>
                  </a:lnTo>
                  <a:lnTo>
                    <a:pt x="68" y="1004"/>
                  </a:lnTo>
                  <a:lnTo>
                    <a:pt x="62" y="934"/>
                  </a:lnTo>
                  <a:lnTo>
                    <a:pt x="68" y="864"/>
                  </a:lnTo>
                  <a:lnTo>
                    <a:pt x="88" y="796"/>
                  </a:lnTo>
                  <a:lnTo>
                    <a:pt x="122" y="730"/>
                  </a:lnTo>
                  <a:lnTo>
                    <a:pt x="166" y="664"/>
                  </a:lnTo>
                  <a:lnTo>
                    <a:pt x="224" y="602"/>
                  </a:lnTo>
                  <a:lnTo>
                    <a:pt x="292" y="544"/>
                  </a:lnTo>
                  <a:lnTo>
                    <a:pt x="370" y="486"/>
                  </a:lnTo>
                  <a:lnTo>
                    <a:pt x="458" y="434"/>
                  </a:lnTo>
                  <a:lnTo>
                    <a:pt x="554" y="382"/>
                  </a:lnTo>
                  <a:lnTo>
                    <a:pt x="662" y="336"/>
                  </a:lnTo>
                  <a:lnTo>
                    <a:pt x="776" y="294"/>
                  </a:lnTo>
                  <a:lnTo>
                    <a:pt x="898" y="256"/>
                  </a:lnTo>
                  <a:lnTo>
                    <a:pt x="1028" y="222"/>
                  </a:lnTo>
                  <a:lnTo>
                    <a:pt x="1164" y="192"/>
                  </a:lnTo>
                  <a:lnTo>
                    <a:pt x="1306" y="166"/>
                  </a:lnTo>
                  <a:lnTo>
                    <a:pt x="1454" y="148"/>
                  </a:lnTo>
                  <a:lnTo>
                    <a:pt x="1606" y="132"/>
                  </a:lnTo>
                  <a:lnTo>
                    <a:pt x="1762" y="124"/>
                  </a:lnTo>
                  <a:lnTo>
                    <a:pt x="1922" y="120"/>
                  </a:lnTo>
                  <a:lnTo>
                    <a:pt x="2084" y="124"/>
                  </a:lnTo>
                  <a:lnTo>
                    <a:pt x="2240" y="132"/>
                  </a:lnTo>
                  <a:lnTo>
                    <a:pt x="2392" y="148"/>
                  </a:lnTo>
                  <a:lnTo>
                    <a:pt x="2540" y="166"/>
                  </a:lnTo>
                  <a:lnTo>
                    <a:pt x="2682" y="192"/>
                  </a:lnTo>
                  <a:lnTo>
                    <a:pt x="2818" y="222"/>
                  </a:lnTo>
                  <a:lnTo>
                    <a:pt x="2948" y="256"/>
                  </a:lnTo>
                  <a:lnTo>
                    <a:pt x="3070" y="294"/>
                  </a:lnTo>
                  <a:lnTo>
                    <a:pt x="3184" y="336"/>
                  </a:lnTo>
                  <a:lnTo>
                    <a:pt x="3292" y="382"/>
                  </a:lnTo>
                  <a:lnTo>
                    <a:pt x="3388" y="434"/>
                  </a:lnTo>
                  <a:lnTo>
                    <a:pt x="3476" y="486"/>
                  </a:lnTo>
                  <a:lnTo>
                    <a:pt x="3554" y="544"/>
                  </a:lnTo>
                  <a:lnTo>
                    <a:pt x="3622" y="602"/>
                  </a:lnTo>
                  <a:lnTo>
                    <a:pt x="3680" y="664"/>
                  </a:lnTo>
                  <a:lnTo>
                    <a:pt x="3724" y="730"/>
                  </a:lnTo>
                  <a:lnTo>
                    <a:pt x="3758" y="796"/>
                  </a:lnTo>
                  <a:lnTo>
                    <a:pt x="3778" y="864"/>
                  </a:lnTo>
                  <a:lnTo>
                    <a:pt x="3784" y="934"/>
                  </a:lnTo>
                  <a:lnTo>
                    <a:pt x="3778" y="1004"/>
                  </a:lnTo>
                  <a:lnTo>
                    <a:pt x="3758" y="1074"/>
                  </a:lnTo>
                  <a:lnTo>
                    <a:pt x="3724" y="1140"/>
                  </a:lnTo>
                  <a:lnTo>
                    <a:pt x="3680" y="1204"/>
                  </a:lnTo>
                  <a:lnTo>
                    <a:pt x="3622" y="1266"/>
                  </a:lnTo>
                  <a:lnTo>
                    <a:pt x="3554" y="1326"/>
                  </a:lnTo>
                  <a:lnTo>
                    <a:pt x="3476" y="1382"/>
                  </a:lnTo>
                  <a:lnTo>
                    <a:pt x="3388" y="1436"/>
                  </a:lnTo>
                  <a:lnTo>
                    <a:pt x="3292" y="1486"/>
                  </a:lnTo>
                  <a:lnTo>
                    <a:pt x="3184" y="1532"/>
                  </a:lnTo>
                  <a:lnTo>
                    <a:pt x="3070" y="1576"/>
                  </a:lnTo>
                  <a:lnTo>
                    <a:pt x="2948" y="1614"/>
                  </a:lnTo>
                  <a:lnTo>
                    <a:pt x="2818" y="1648"/>
                  </a:lnTo>
                  <a:lnTo>
                    <a:pt x="2682" y="1678"/>
                  </a:lnTo>
                  <a:lnTo>
                    <a:pt x="2540" y="1702"/>
                  </a:lnTo>
                  <a:lnTo>
                    <a:pt x="2392" y="1722"/>
                  </a:lnTo>
                  <a:lnTo>
                    <a:pt x="2240" y="1736"/>
                  </a:lnTo>
                  <a:lnTo>
                    <a:pt x="2084" y="1746"/>
                  </a:lnTo>
                  <a:lnTo>
                    <a:pt x="1922" y="1748"/>
                  </a:lnTo>
                  <a:close/>
                </a:path>
              </a:pathLst>
            </a:custGeom>
            <a:gradFill rotWithShape="1">
              <a:gsLst>
                <a:gs pos="0">
                  <a:srgbClr val="000000">
                    <a:gamma/>
                    <a:tint val="42353"/>
                    <a:invGamma/>
                    <a:alpha val="36000"/>
                  </a:srgbClr>
                </a:gs>
                <a:gs pos="100000">
                  <a:srgbClr val="000000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F7C16B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2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4" name="Oval 5">
              <a:extLst>
                <a:ext uri="{FF2B5EF4-FFF2-40B4-BE49-F238E27FC236}">
                  <a16:creationId xmlns:a16="http://schemas.microsoft.com/office/drawing/2014/main" xmlns="" id="{2B188AE9-4FD9-4C8F-91A8-AE1EC194EA6B}"/>
                </a:ext>
              </a:extLst>
            </p:cNvPr>
            <p:cNvSpPr>
              <a:spLocks noChangeArrowheads="1"/>
            </p:cNvSpPr>
            <p:nvPr/>
          </p:nvSpPr>
          <p:spPr bwMode="gray">
            <a:xfrm rot="-1543677">
              <a:off x="2907" y="1776"/>
              <a:ext cx="665" cy="190"/>
            </a:xfrm>
            <a:prstGeom prst="ellipse">
              <a:avLst/>
            </a:prstGeom>
            <a:gradFill rotWithShape="1">
              <a:gsLst>
                <a:gs pos="0">
                  <a:srgbClr val="5F5F5F"/>
                </a:gs>
                <a:gs pos="100000">
                  <a:srgbClr val="84A5CA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9pPr>
            </a:lstStyle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altLang="ru-RU" sz="2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5" name="Oval 6">
              <a:extLst>
                <a:ext uri="{FF2B5EF4-FFF2-40B4-BE49-F238E27FC236}">
                  <a16:creationId xmlns:a16="http://schemas.microsoft.com/office/drawing/2014/main" xmlns="" id="{61F2CA66-9222-4159-8BBD-E230D78CEAA5}"/>
                </a:ext>
              </a:extLst>
            </p:cNvPr>
            <p:cNvSpPr>
              <a:spLocks noChangeArrowheads="1"/>
            </p:cNvSpPr>
            <p:nvPr/>
          </p:nvSpPr>
          <p:spPr bwMode="gray">
            <a:xfrm rot="-1543677">
              <a:off x="4856" y="1859"/>
              <a:ext cx="665" cy="190"/>
            </a:xfrm>
            <a:prstGeom prst="ellipse">
              <a:avLst/>
            </a:prstGeom>
            <a:gradFill rotWithShape="1">
              <a:gsLst>
                <a:gs pos="0">
                  <a:srgbClr val="5F5F5F"/>
                </a:gs>
                <a:gs pos="100000">
                  <a:srgbClr val="84A5CA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9pPr>
            </a:lstStyle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altLang="ru-RU" sz="2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6" name="Oval 8">
              <a:extLst>
                <a:ext uri="{FF2B5EF4-FFF2-40B4-BE49-F238E27FC236}">
                  <a16:creationId xmlns:a16="http://schemas.microsoft.com/office/drawing/2014/main" xmlns="" id="{A13FD7E1-D46F-450B-9F77-5B9E9CDB0529}"/>
                </a:ext>
              </a:extLst>
            </p:cNvPr>
            <p:cNvSpPr>
              <a:spLocks noChangeArrowheads="1"/>
            </p:cNvSpPr>
            <p:nvPr/>
          </p:nvSpPr>
          <p:spPr bwMode="gray">
            <a:xfrm rot="-1543677">
              <a:off x="3906" y="3126"/>
              <a:ext cx="665" cy="190"/>
            </a:xfrm>
            <a:prstGeom prst="ellipse">
              <a:avLst/>
            </a:prstGeom>
            <a:gradFill rotWithShape="1">
              <a:gsLst>
                <a:gs pos="0">
                  <a:srgbClr val="5F5F5F"/>
                </a:gs>
                <a:gs pos="100000">
                  <a:srgbClr val="84A5CA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9pPr>
            </a:lstStyle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altLang="ru-RU" sz="2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7" name="Oval 9">
              <a:extLst>
                <a:ext uri="{FF2B5EF4-FFF2-40B4-BE49-F238E27FC236}">
                  <a16:creationId xmlns:a16="http://schemas.microsoft.com/office/drawing/2014/main" xmlns="" id="{3D7DCFE7-C3A5-41BA-BE3A-5A4612F7341B}"/>
                </a:ext>
              </a:extLst>
            </p:cNvPr>
            <p:cNvSpPr>
              <a:spLocks noChangeArrowheads="1"/>
            </p:cNvSpPr>
            <p:nvPr/>
          </p:nvSpPr>
          <p:spPr bwMode="gray">
            <a:xfrm rot="-1543677">
              <a:off x="1740" y="2807"/>
              <a:ext cx="665" cy="190"/>
            </a:xfrm>
            <a:prstGeom prst="ellipse">
              <a:avLst/>
            </a:prstGeom>
            <a:gradFill rotWithShape="1">
              <a:gsLst>
                <a:gs pos="0">
                  <a:srgbClr val="5F5F5F"/>
                </a:gs>
                <a:gs pos="100000">
                  <a:srgbClr val="84A5CA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9pPr>
            </a:lstStyle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altLang="ru-RU" sz="2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8" name="Oval 10">
              <a:extLst>
                <a:ext uri="{FF2B5EF4-FFF2-40B4-BE49-F238E27FC236}">
                  <a16:creationId xmlns:a16="http://schemas.microsoft.com/office/drawing/2014/main" xmlns="" id="{9B184243-53AB-493F-B98F-2680BAC9B999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2343" y="1527"/>
              <a:ext cx="909" cy="687"/>
            </a:xfrm>
            <a:prstGeom prst="ellipse">
              <a:avLst/>
            </a:prstGeom>
            <a:solidFill>
              <a:srgbClr val="00FFFF"/>
            </a:solidFill>
            <a:ln w="19050" cap="flat" cmpd="sng" algn="ctr">
              <a:solidFill>
                <a:srgbClr val="FFFFFF"/>
              </a:solidFill>
              <a:prstDash val="solid"/>
              <a:miter lim="800000"/>
            </a:ln>
            <a:effectLst/>
            <a:extLst/>
          </p:spPr>
          <p:txBody>
            <a:bodyPr wrap="none" anchor="ctr"/>
            <a:lstStyle/>
            <a:p>
              <a:pPr marL="0" marR="0" lvl="0" indent="0" algn="ctr" defTabSz="91440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altLang="ru-RU" sz="2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/>
                <a:ea typeface="+mn-ea"/>
                <a:cs typeface="Times New Roman"/>
              </a:endParaRPr>
            </a:p>
          </p:txBody>
        </p:sp>
        <p:sp>
          <p:nvSpPr>
            <p:cNvPr id="29" name="Oval 11">
              <a:extLst>
                <a:ext uri="{FF2B5EF4-FFF2-40B4-BE49-F238E27FC236}">
                  <a16:creationId xmlns:a16="http://schemas.microsoft.com/office/drawing/2014/main" xmlns="" id="{B72473FC-C821-4633-9190-FC460D4E479D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963" y="2736"/>
              <a:ext cx="1730" cy="686"/>
            </a:xfrm>
            <a:prstGeom prst="ellipse">
              <a:avLst/>
            </a:prstGeom>
            <a:solidFill>
              <a:srgbClr val="FFFFFF"/>
            </a:solidFill>
            <a:ln w="12700" cap="flat" cmpd="sng" algn="ctr">
              <a:solidFill>
                <a:srgbClr val="00FFFF"/>
              </a:solidFill>
              <a:prstDash val="solid"/>
              <a:miter lim="800000"/>
            </a:ln>
            <a:effectLst/>
            <a:extLst/>
          </p:spPr>
          <p:txBody>
            <a:bodyPr wrap="none" anchor="ctr"/>
            <a:lstStyle/>
            <a:p>
              <a:pPr marL="0" marR="0" lvl="0" indent="0" algn="ctr" defTabSz="91440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altLang="ru-RU" sz="2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+mn-ea"/>
                <a:cs typeface="Times New Roman"/>
              </a:endParaRPr>
            </a:p>
          </p:txBody>
        </p:sp>
        <p:sp>
          <p:nvSpPr>
            <p:cNvPr id="30" name="Oval 13">
              <a:extLst>
                <a:ext uri="{FF2B5EF4-FFF2-40B4-BE49-F238E27FC236}">
                  <a16:creationId xmlns:a16="http://schemas.microsoft.com/office/drawing/2014/main" xmlns="" id="{B9B481AA-DAC0-483C-B0FF-B300EEA01D79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3342" y="2733"/>
              <a:ext cx="1569" cy="687"/>
            </a:xfrm>
            <a:prstGeom prst="ellipse">
              <a:avLst/>
            </a:prstGeom>
            <a:gradFill rotWithShape="1">
              <a:gsLst>
                <a:gs pos="0">
                  <a:srgbClr val="FFCAAA">
                    <a:satMod val="103000"/>
                    <a:lumMod val="102000"/>
                    <a:tint val="94000"/>
                  </a:srgbClr>
                </a:gs>
                <a:gs pos="50000">
                  <a:srgbClr val="FFCAAA">
                    <a:satMod val="110000"/>
                    <a:lumMod val="100000"/>
                    <a:shade val="100000"/>
                  </a:srgbClr>
                </a:gs>
                <a:gs pos="100000">
                  <a:srgbClr val="FFCAAA">
                    <a:lumMod val="99000"/>
                    <a:satMod val="120000"/>
                    <a:shade val="78000"/>
                  </a:srgbClr>
                </a:gs>
              </a:gsLst>
              <a:lin ang="5400000" scaled="0"/>
            </a:gradFill>
            <a:ln w="6350" cap="flat" cmpd="sng" algn="ctr">
              <a:solidFill>
                <a:srgbClr val="FFCAAA"/>
              </a:solidFill>
              <a:prstDash val="solid"/>
              <a:miter lim="800000"/>
            </a:ln>
            <a:effectLst/>
            <a:extLst/>
          </p:spPr>
          <p:txBody>
            <a:bodyPr wrap="none" anchor="ctr"/>
            <a:lstStyle/>
            <a:p>
              <a:pPr marL="0" marR="0" lvl="0" indent="0" algn="ctr" defTabSz="91440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altLang="ru-RU" sz="2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/>
                <a:ea typeface="+mn-ea"/>
                <a:cs typeface="Times New Roman"/>
              </a:endParaRPr>
            </a:p>
          </p:txBody>
        </p:sp>
        <p:sp>
          <p:nvSpPr>
            <p:cNvPr id="31" name="Oval 14">
              <a:extLst>
                <a:ext uri="{FF2B5EF4-FFF2-40B4-BE49-F238E27FC236}">
                  <a16:creationId xmlns:a16="http://schemas.microsoft.com/office/drawing/2014/main" xmlns="" id="{D1A2EFA5-25A5-415A-9AB9-7A8009BC2CF1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3836" y="1459"/>
              <a:ext cx="1586" cy="688"/>
            </a:xfrm>
            <a:prstGeom prst="ellipse">
              <a:avLst/>
            </a:prstGeom>
            <a:solidFill>
              <a:srgbClr val="AAAAFF"/>
            </a:solidFill>
            <a:ln w="19050" cap="flat" cmpd="sng" algn="ctr">
              <a:solidFill>
                <a:srgbClr val="FFFFFF"/>
              </a:solidFill>
              <a:prstDash val="solid"/>
              <a:miter lim="800000"/>
            </a:ln>
            <a:effectLst/>
            <a:extLst/>
          </p:spPr>
          <p:txBody>
            <a:bodyPr wrap="none" anchor="ctr"/>
            <a:lstStyle/>
            <a:p>
              <a:pPr marL="0" marR="0" lvl="0" indent="0" algn="ctr" defTabSz="91440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altLang="ru-RU" sz="2400" b="1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/>
                <a:ea typeface="+mn-ea"/>
                <a:cs typeface="Times New Roman"/>
              </a:endParaRPr>
            </a:p>
          </p:txBody>
        </p:sp>
        <p:sp>
          <p:nvSpPr>
            <p:cNvPr id="32" name="Text Box 15">
              <a:extLst>
                <a:ext uri="{FF2B5EF4-FFF2-40B4-BE49-F238E27FC236}">
                  <a16:creationId xmlns:a16="http://schemas.microsoft.com/office/drawing/2014/main" xmlns="" id="{A0F2570A-D9DA-4650-B673-5313CC27D50A}"/>
                </a:ext>
              </a:extLst>
            </p:cNvPr>
            <p:cNvSpPr txBox="1">
              <a:spLocks noChangeArrowheads="1"/>
            </p:cNvSpPr>
            <p:nvPr/>
          </p:nvSpPr>
          <p:spPr bwMode="gray">
            <a:xfrm>
              <a:off x="977" y="2853"/>
              <a:ext cx="1551" cy="4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817" dir="2708076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9pPr>
            </a:lstStyle>
            <a:p>
              <a:pPr marL="0" marR="0" lvl="0" indent="0" algn="ctr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altLang="ru-RU" sz="1600" b="1" i="0" u="none" strike="noStrike" kern="0" cap="none" spc="0" normalizeH="0" baseline="0" noProof="0" dirty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Verdana" pitchFamily="34" charset="0"/>
                  <a:cs typeface="Times New Roman" pitchFamily="18" charset="0"/>
                </a:rPr>
                <a:t>Образовательная</a:t>
              </a:r>
            </a:p>
            <a:p>
              <a:pPr marL="0" marR="0" lvl="0" indent="0" algn="ctr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altLang="ru-RU" sz="1600" b="1" i="0" u="none" strike="noStrike" kern="0" cap="none" spc="0" normalizeH="0" baseline="0" noProof="0" dirty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Verdana" pitchFamily="34" charset="0"/>
                  <a:cs typeface="Times New Roman" pitchFamily="18" charset="0"/>
                </a:rPr>
                <a:t> среда</a:t>
              </a:r>
              <a:endParaRPr kumimoji="0" lang="en-US" altLang="ru-RU" sz="1600" b="1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Verdana" pitchFamily="34" charset="0"/>
                <a:cs typeface="Times New Roman" pitchFamily="18" charset="0"/>
              </a:endParaRPr>
            </a:p>
          </p:txBody>
        </p:sp>
        <p:sp>
          <p:nvSpPr>
            <p:cNvPr id="33" name="Text Box 16">
              <a:extLst>
                <a:ext uri="{FF2B5EF4-FFF2-40B4-BE49-F238E27FC236}">
                  <a16:creationId xmlns:a16="http://schemas.microsoft.com/office/drawing/2014/main" xmlns="" id="{A7DE2342-68D3-49B9-B1B0-E66251E8FF3E}"/>
                </a:ext>
              </a:extLst>
            </p:cNvPr>
            <p:cNvSpPr txBox="1">
              <a:spLocks noChangeArrowheads="1"/>
            </p:cNvSpPr>
            <p:nvPr/>
          </p:nvSpPr>
          <p:spPr bwMode="gray">
            <a:xfrm>
              <a:off x="2481" y="1694"/>
              <a:ext cx="658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817" dir="2708076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9pPr>
            </a:lstStyle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altLang="ru-RU" sz="2400" b="1" i="0" u="none" strike="noStrike" kern="0" cap="none" spc="0" normalizeH="0" baseline="0" noProof="0" dirty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Verdana" pitchFamily="34" charset="0"/>
                  <a:cs typeface="Times New Roman" pitchFamily="18" charset="0"/>
                </a:rPr>
                <a:t>Урок</a:t>
              </a:r>
              <a:endParaRPr kumimoji="0" lang="en-US" altLang="ru-RU" sz="2400" b="1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Verdana" pitchFamily="34" charset="0"/>
                <a:cs typeface="Times New Roman" pitchFamily="18" charset="0"/>
              </a:endParaRPr>
            </a:p>
          </p:txBody>
        </p:sp>
        <p:sp>
          <p:nvSpPr>
            <p:cNvPr id="34" name="Text Box 17">
              <a:extLst>
                <a:ext uri="{FF2B5EF4-FFF2-40B4-BE49-F238E27FC236}">
                  <a16:creationId xmlns:a16="http://schemas.microsoft.com/office/drawing/2014/main" xmlns="" id="{40125013-5752-4B5B-9AF3-30F98DE42377}"/>
                </a:ext>
              </a:extLst>
            </p:cNvPr>
            <p:cNvSpPr txBox="1">
              <a:spLocks noChangeArrowheads="1"/>
            </p:cNvSpPr>
            <p:nvPr/>
          </p:nvSpPr>
          <p:spPr bwMode="gray">
            <a:xfrm>
              <a:off x="4072" y="1563"/>
              <a:ext cx="1217" cy="4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817" dir="2708076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9pPr>
            </a:lstStyle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altLang="ru-RU" sz="1600" b="1" i="0" u="none" strike="noStrike" kern="0" cap="none" spc="0" normalizeH="0" baseline="0" noProof="0" dirty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Verdana" pitchFamily="34" charset="0"/>
                  <a:cs typeface="Times New Roman" pitchFamily="18" charset="0"/>
                </a:rPr>
                <a:t>Внеурочная </a:t>
              </a:r>
            </a:p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altLang="ru-RU" sz="1600" b="1" i="0" u="none" strike="noStrike" kern="0" cap="none" spc="0" normalizeH="0" baseline="0" noProof="0" dirty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Verdana" pitchFamily="34" charset="0"/>
                  <a:cs typeface="Times New Roman" pitchFamily="18" charset="0"/>
                </a:rPr>
                <a:t>деятельность</a:t>
              </a:r>
              <a:endParaRPr kumimoji="0" lang="en-US" altLang="ru-RU" sz="1600" b="1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Verdana" pitchFamily="34" charset="0"/>
                <a:cs typeface="Times New Roman" pitchFamily="18" charset="0"/>
              </a:endParaRPr>
            </a:p>
          </p:txBody>
        </p:sp>
        <p:sp>
          <p:nvSpPr>
            <p:cNvPr id="35" name="Text Box 18">
              <a:extLst>
                <a:ext uri="{FF2B5EF4-FFF2-40B4-BE49-F238E27FC236}">
                  <a16:creationId xmlns:a16="http://schemas.microsoft.com/office/drawing/2014/main" xmlns="" id="{0C1B5528-3278-4A57-AF60-3594C06700C8}"/>
                </a:ext>
              </a:extLst>
            </p:cNvPr>
            <p:cNvSpPr txBox="1">
              <a:spLocks noChangeArrowheads="1"/>
            </p:cNvSpPr>
            <p:nvPr/>
          </p:nvSpPr>
          <p:spPr bwMode="gray">
            <a:xfrm>
              <a:off x="3382" y="2810"/>
              <a:ext cx="1458" cy="4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817" dir="2708076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9pPr>
            </a:lstStyle>
            <a:p>
              <a:pPr marL="0" marR="0" lvl="0" indent="0" algn="ctr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altLang="ru-RU" sz="1600" b="1" i="0" u="none" strike="noStrike" kern="0" cap="none" spc="0" normalizeH="0" baseline="0" noProof="0" dirty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Verdana" pitchFamily="34" charset="0"/>
                  <a:cs typeface="Times New Roman" pitchFamily="18" charset="0"/>
                </a:rPr>
                <a:t>Сетевое</a:t>
              </a:r>
            </a:p>
            <a:p>
              <a:pPr marL="0" marR="0" lvl="0" indent="0" algn="ctr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altLang="ru-RU" sz="1600" b="1" i="0" u="none" strike="noStrike" kern="0" cap="none" spc="0" normalizeH="0" baseline="0" noProof="0" dirty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Verdana" pitchFamily="34" charset="0"/>
                  <a:cs typeface="Times New Roman" pitchFamily="18" charset="0"/>
                </a:rPr>
                <a:t> сотрудничество</a:t>
              </a:r>
              <a:endParaRPr kumimoji="0" lang="en-US" altLang="ru-RU" sz="2000" b="1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Verdana" pitchFamily="34" charset="0"/>
                <a:cs typeface="Times New Roman" pitchFamily="18" charset="0"/>
              </a:endParaRPr>
            </a:p>
          </p:txBody>
        </p:sp>
        <p:sp>
          <p:nvSpPr>
            <p:cNvPr id="36" name="Text Box 20">
              <a:extLst>
                <a:ext uri="{FF2B5EF4-FFF2-40B4-BE49-F238E27FC236}">
                  <a16:creationId xmlns:a16="http://schemas.microsoft.com/office/drawing/2014/main" xmlns="" id="{2B08D38B-4C82-4182-ADFF-5050D6918C72}"/>
                </a:ext>
              </a:extLst>
            </p:cNvPr>
            <p:cNvSpPr txBox="1">
              <a:spLocks noChangeArrowheads="1"/>
            </p:cNvSpPr>
            <p:nvPr/>
          </p:nvSpPr>
          <p:spPr bwMode="gray">
            <a:xfrm>
              <a:off x="2623" y="2334"/>
              <a:ext cx="1437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000000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defRPr>
              </a:lvl9pPr>
            </a:lstStyle>
            <a:p>
              <a:pPr marL="0" marR="0" lvl="0" indent="0" algn="ctr" defTabSz="91440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ru-RU" sz="28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Times New Roman" pitchFamily="18" charset="0"/>
                  <a:cs typeface="Times New Roman" pitchFamily="18" charset="0"/>
                </a:rPr>
                <a:t>Cycle name</a:t>
              </a:r>
            </a:p>
          </p:txBody>
        </p:sp>
        <p:sp>
          <p:nvSpPr>
            <p:cNvPr id="37" name="Line 21">
              <a:extLst>
                <a:ext uri="{FF2B5EF4-FFF2-40B4-BE49-F238E27FC236}">
                  <a16:creationId xmlns:a16="http://schemas.microsoft.com/office/drawing/2014/main" xmlns="" id="{1F5F2D01-2AC8-486E-AEFC-B6980A179A7A}"/>
                </a:ext>
              </a:extLst>
            </p:cNvPr>
            <p:cNvSpPr>
              <a:spLocks noChangeShapeType="1"/>
            </p:cNvSpPr>
            <p:nvPr/>
          </p:nvSpPr>
          <p:spPr bwMode="gray">
            <a:xfrm>
              <a:off x="2107" y="1582"/>
              <a:ext cx="1015" cy="780"/>
            </a:xfrm>
            <a:prstGeom prst="line">
              <a:avLst/>
            </a:prstGeom>
            <a:noFill/>
            <a:ln w="9525">
              <a:solidFill>
                <a:srgbClr val="FFFFFF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76200" dir="10800000" kx="-3284103" algn="b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2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38" name="AutoShape 22">
              <a:extLst>
                <a:ext uri="{FF2B5EF4-FFF2-40B4-BE49-F238E27FC236}">
                  <a16:creationId xmlns:a16="http://schemas.microsoft.com/office/drawing/2014/main" xmlns="" id="{922FEC48-DB84-4023-A6A8-9BD736CE6EF7}"/>
                </a:ext>
              </a:extLst>
            </p:cNvPr>
            <p:cNvCxnSpPr>
              <a:cxnSpLocks noChangeShapeType="1"/>
            </p:cNvCxnSpPr>
            <p:nvPr/>
          </p:nvCxnSpPr>
          <p:spPr bwMode="gray">
            <a:xfrm flipH="1">
              <a:off x="1038" y="1582"/>
              <a:ext cx="1076" cy="0"/>
            </a:xfrm>
            <a:prstGeom prst="straightConnector1">
              <a:avLst/>
            </a:prstGeom>
            <a:noFill/>
            <a:ln w="9525">
              <a:solidFill>
                <a:srgbClr val="FFFF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76200" dir="10800000" kx="-3284103" algn="b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</p:cxnSp>
      </p:grpSp>
      <p:pic>
        <p:nvPicPr>
          <p:cNvPr id="3074" name="Picture 2" descr="http://lvpolovko.ucoz.ru/_si/0/s06955197.jpg">
            <a:extLst>
              <a:ext uri="{FF2B5EF4-FFF2-40B4-BE49-F238E27FC236}">
                <a16:creationId xmlns:a16="http://schemas.microsoft.com/office/drawing/2014/main" xmlns="" id="{0BDC21BA-E531-4AC3-B433-1A9490F05A8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9861" y="2169165"/>
            <a:ext cx="2324871" cy="1546039"/>
          </a:xfrm>
          <a:prstGeom prst="rect">
            <a:avLst/>
          </a:prstGeom>
          <a:noFill/>
          <a:ln>
            <a:solidFill>
              <a:srgbClr val="0F3F85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://lvpolovko.ucoz.ru/_si/0/s16583968.jpg">
            <a:extLst>
              <a:ext uri="{FF2B5EF4-FFF2-40B4-BE49-F238E27FC236}">
                <a16:creationId xmlns:a16="http://schemas.microsoft.com/office/drawing/2014/main" xmlns="" id="{E68EF822-A74F-4CF6-8243-16E2B6520F5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13204" y="1260479"/>
            <a:ext cx="2256847" cy="1506446"/>
          </a:xfrm>
          <a:prstGeom prst="rect">
            <a:avLst/>
          </a:prstGeom>
          <a:noFill/>
          <a:ln>
            <a:solidFill>
              <a:srgbClr val="0F3F85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http://lvpolovko.ucoz.ru/_si/0/s08085615.jpg">
            <a:extLst>
              <a:ext uri="{FF2B5EF4-FFF2-40B4-BE49-F238E27FC236}">
                <a16:creationId xmlns:a16="http://schemas.microsoft.com/office/drawing/2014/main" xmlns="" id="{42F6DC9A-8F39-4C45-AFC7-B2426178A63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67653" y="5232733"/>
            <a:ext cx="2306704" cy="1539725"/>
          </a:xfrm>
          <a:prstGeom prst="rect">
            <a:avLst/>
          </a:prstGeom>
          <a:noFill/>
          <a:ln>
            <a:solidFill>
              <a:srgbClr val="0F3F85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 descr="http://lvpolovko.ucoz.ru/_si/0/s09476253.jpg">
            <a:extLst>
              <a:ext uri="{FF2B5EF4-FFF2-40B4-BE49-F238E27FC236}">
                <a16:creationId xmlns:a16="http://schemas.microsoft.com/office/drawing/2014/main" xmlns="" id="{66334D24-66D5-40B5-BDE7-051D24E3B7E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3556" y="1286543"/>
            <a:ext cx="2324872" cy="1546040"/>
          </a:xfrm>
          <a:prstGeom prst="rect">
            <a:avLst/>
          </a:prstGeom>
          <a:noFill/>
          <a:ln>
            <a:solidFill>
              <a:srgbClr val="0F3F85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2" name="Picture 10" descr="http://lvpolovko.ucoz.ru/_si/0/s46569955.jpg">
            <a:extLst>
              <a:ext uri="{FF2B5EF4-FFF2-40B4-BE49-F238E27FC236}">
                <a16:creationId xmlns:a16="http://schemas.microsoft.com/office/drawing/2014/main" xmlns="" id="{5D5198FB-567A-4376-8023-4FD4EA0DE0C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09" y="5228106"/>
            <a:ext cx="2375595" cy="1607669"/>
          </a:xfrm>
          <a:prstGeom prst="rect">
            <a:avLst/>
          </a:prstGeom>
          <a:noFill/>
          <a:ln>
            <a:solidFill>
              <a:srgbClr val="0F3F85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" name="Picture 14" descr="ÐÐ°ÑÑÐ¸Ð½ÐºÐ¸ Ð¿Ð¾ Ð·Ð°Ð¿ÑÐ¾ÑÑ ÑÐºÐ¾Ð»Ð° ÑÑÑÐ¿ÐµÐ½ÐµÐ¹ Ð»Ð¾Ð³Ð¾ÑÐ¸Ð¿ Ð¼ÑÑÐ°Ð²Ð»ÐµÐ½ÐºÐ¾">
            <a:extLst>
              <a:ext uri="{FF2B5EF4-FFF2-40B4-BE49-F238E27FC236}">
                <a16:creationId xmlns:a16="http://schemas.microsoft.com/office/drawing/2014/main" xmlns="" id="{96C476D5-4660-41AF-B514-4A710FA0C5F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09" y="235720"/>
            <a:ext cx="1417059" cy="11770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2879567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6311EC56-60A9-454A-A7CD-F1E5A32A88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10207" y="342900"/>
            <a:ext cx="7235442" cy="853852"/>
          </a:xfrm>
        </p:spPr>
        <p:txBody>
          <a:bodyPr/>
          <a:lstStyle/>
          <a:p>
            <a:pPr algn="ctr"/>
            <a:r>
              <a:rPr lang="ru-RU" sz="2400" dirty="0"/>
              <a:t>Виртуальная экскурсия — новый эффективный образовательный инструмент</a:t>
            </a:r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xmlns="" id="{2AEB76DE-E8F9-431C-9AB5-9839E8E09427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ru-RU"/>
              <a:t>www.themegallery.com</a:t>
            </a: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xmlns="" id="{C4774D0C-6A86-47CA-A1A2-E97EE2A4197B}"/>
              </a:ext>
            </a:extLst>
          </p:cNvPr>
          <p:cNvSpPr/>
          <p:nvPr/>
        </p:nvSpPr>
        <p:spPr>
          <a:xfrm>
            <a:off x="1628598" y="1340768"/>
            <a:ext cx="7235443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0F3F85"/>
                </a:solidFill>
                <a:latin typeface="Times New Roman" panose="02020603050405020304" pitchFamily="18" charset="0"/>
              </a:rPr>
              <a:t>Г. Н. Аквилев </a:t>
            </a:r>
          </a:p>
          <a:p>
            <a:pPr algn="just"/>
            <a:r>
              <a:rPr lang="ru-RU" dirty="0">
                <a:solidFill>
                  <a:srgbClr val="0F3F85"/>
                </a:solidFill>
                <a:latin typeface="Times New Roman" panose="02020603050405020304" pitchFamily="18" charset="0"/>
              </a:rPr>
              <a:t>«Виртуальная экскурсия — это организационная форма обучения, отличающаяся от реальной экскурсии виртуальным отображением реально существующих объектов с целью создания условий для самостоятельного наблюдения, сбора необходимых фактов и т. д.» </a:t>
            </a:r>
          </a:p>
          <a:p>
            <a:endParaRPr lang="ru-RU" dirty="0">
              <a:solidFill>
                <a:srgbClr val="0F3F85"/>
              </a:solidFill>
              <a:latin typeface="Times New Roman" panose="02020603050405020304" pitchFamily="18" charset="0"/>
            </a:endParaRPr>
          </a:p>
          <a:p>
            <a:r>
              <a:rPr lang="ru-RU" b="1" dirty="0">
                <a:solidFill>
                  <a:srgbClr val="0F3F85"/>
                </a:solidFill>
                <a:latin typeface="Times New Roman" panose="02020603050405020304" pitchFamily="18" charset="0"/>
              </a:rPr>
              <a:t>Е. В. Александрова </a:t>
            </a:r>
          </a:p>
          <a:p>
            <a:pPr algn="just"/>
            <a:r>
              <a:rPr lang="ru-RU" dirty="0">
                <a:solidFill>
                  <a:srgbClr val="0F3F85"/>
                </a:solidFill>
                <a:latin typeface="Times New Roman" panose="02020603050405020304" pitchFamily="18" charset="0"/>
              </a:rPr>
              <a:t>«Виртуальная экскурсия — это форма обучения, сочетающая рассказ учителя с демонстрацией наглядного материала: фотографий, репродукций, видеофрагментов, аудиозаписей…» </a:t>
            </a:r>
            <a:endParaRPr lang="ru-RU" dirty="0">
              <a:solidFill>
                <a:srgbClr val="0F3F85"/>
              </a:solidFill>
            </a:endParaRPr>
          </a:p>
        </p:txBody>
      </p:sp>
      <p:pic>
        <p:nvPicPr>
          <p:cNvPr id="6" name="Рисунок 5" descr="C:\Users\152-sony\Desktop\image-0-02-05-267ed144c698e4c041256447203fbadb0eb8dd88ae6d65cf948886ebc3fc3bb0-V.jpg">
            <a:extLst>
              <a:ext uri="{FF2B5EF4-FFF2-40B4-BE49-F238E27FC236}">
                <a16:creationId xmlns:a16="http://schemas.microsoft.com/office/drawing/2014/main" xmlns="" id="{893C92A8-5A4E-4452-9EC1-283C28E30FE8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4309516"/>
            <a:ext cx="3312368" cy="2398663"/>
          </a:xfrm>
          <a:prstGeom prst="rect">
            <a:avLst/>
          </a:prstGeom>
          <a:ln>
            <a:solidFill>
              <a:schemeClr val="accent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xmlns="" id="{73015A2B-BDBB-46DF-85EB-A2E5A326B5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4326284"/>
            <a:ext cx="3610305" cy="2381895"/>
          </a:xfrm>
          <a:prstGeom prst="rect">
            <a:avLst/>
          </a:prstGeom>
          <a:noFill/>
          <a:ln w="9525">
            <a:solidFill>
              <a:srgbClr val="4F81BD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14" descr="ÐÐ°ÑÑÐ¸Ð½ÐºÐ¸ Ð¿Ð¾ Ð·Ð°Ð¿ÑÐ¾ÑÑ ÑÐºÐ¾Ð»Ð° ÑÑÑÐ¿ÐµÐ½ÐµÐ¹ Ð»Ð¾Ð³Ð¾ÑÐ¸Ð¿ Ð¼ÑÑÐ°Ð²Ð»ÐµÐ½ÐºÐ¾">
            <a:extLst>
              <a:ext uri="{FF2B5EF4-FFF2-40B4-BE49-F238E27FC236}">
                <a16:creationId xmlns:a16="http://schemas.microsoft.com/office/drawing/2014/main" xmlns="" id="{363D5885-2BFE-4AE6-B13B-C671D7F8F2F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09" y="235720"/>
            <a:ext cx="1417059" cy="11770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306691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40249368-64C6-49F5-B178-D2214FA086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00200" y="427038"/>
            <a:ext cx="7391400" cy="487362"/>
          </a:xfrm>
        </p:spPr>
        <p:txBody>
          <a:bodyPr/>
          <a:lstStyle/>
          <a:p>
            <a:r>
              <a:rPr lang="ru-RU" dirty="0"/>
              <a:t>Основные этапы урока-экскурсии</a:t>
            </a:r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xmlns="" id="{59F177F1-ECBF-43E6-B629-951854E5D01A}"/>
              </a:ext>
            </a:extLst>
          </p:cNvPr>
          <p:cNvSpPr/>
          <p:nvPr/>
        </p:nvSpPr>
        <p:spPr>
          <a:xfrm>
            <a:off x="1600200" y="1461944"/>
            <a:ext cx="7220272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ru-RU" sz="2000" dirty="0"/>
              <a:t>организационный момент 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ru-RU" sz="2000" dirty="0"/>
              <a:t>целеполагание и мотивация 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ru-RU" sz="2000" dirty="0"/>
              <a:t>виртуальная экскурсия или самостоятельное виртуальное путешествие по предложенному маршруту (теме) 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ru-RU" sz="2000" dirty="0"/>
              <a:t>выбор понравившегося экспоната и подготовка рассказа о нем 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ru-RU" sz="2000" dirty="0"/>
              <a:t>выбор самого интересного рассказа, составленного за время урока 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ru-RU" sz="2000" dirty="0"/>
              <a:t>рефлексия</a:t>
            </a: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xmlns="" id="{F124B29B-E4FD-4C72-A3F7-3D88506CB636}"/>
              </a:ext>
            </a:extLst>
          </p:cNvPr>
          <p:cNvSpPr/>
          <p:nvPr/>
        </p:nvSpPr>
        <p:spPr>
          <a:xfrm>
            <a:off x="1600200" y="6355672"/>
            <a:ext cx="5334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hlinkClick r:id="rId3"/>
              </a:rPr>
              <a:t>http://sch641.narod.ru/Doki/OER/Virmusped.pdf</a:t>
            </a:r>
            <a:endParaRPr lang="ru-RU" dirty="0"/>
          </a:p>
        </p:txBody>
      </p:sp>
      <p:pic>
        <p:nvPicPr>
          <p:cNvPr id="6" name="Picture 14" descr="ÐÐ°ÑÑÐ¸Ð½ÐºÐ¸ Ð¿Ð¾ Ð·Ð°Ð¿ÑÐ¾ÑÑ ÑÐºÐ¾Ð»Ð° ÑÑÑÐ¿ÐµÐ½ÐµÐ¹ Ð»Ð¾Ð³Ð¾ÑÐ¸Ð¿ Ð¼ÑÑÐ°Ð²Ð»ÐµÐ½ÐºÐ¾">
            <a:extLst>
              <a:ext uri="{FF2B5EF4-FFF2-40B4-BE49-F238E27FC236}">
                <a16:creationId xmlns:a16="http://schemas.microsoft.com/office/drawing/2014/main" xmlns="" id="{EEFCA3ED-6E77-49B7-A96E-B7ABBEA0451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09" y="235720"/>
            <a:ext cx="1417059" cy="11770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3787912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41">
            <a:extLst>
              <a:ext uri="{FF2B5EF4-FFF2-40B4-BE49-F238E27FC236}">
                <a16:creationId xmlns:a16="http://schemas.microsoft.com/office/drawing/2014/main" xmlns="" id="{32D62959-19C6-4A3D-9F9D-13A93523FC3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64655" y="253482"/>
            <a:ext cx="6851857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ru-RU" sz="1600" i="1" dirty="0">
                <a:solidFill>
                  <a:srgbClr val="002060"/>
                </a:solidFill>
              </a:rPr>
              <a:t>Человек, который почувствовал ветер перемен, должен строить не щит от ветра, а ветряную мельницу.                           М. </a:t>
            </a:r>
            <a:r>
              <a:rPr lang="ru-RU" sz="1600" i="1" dirty="0" err="1">
                <a:solidFill>
                  <a:srgbClr val="002060"/>
                </a:solidFill>
              </a:rPr>
              <a:t>Дзедун</a:t>
            </a:r>
            <a:endParaRPr lang="en-US" altLang="ru-RU" sz="1600" dirty="0">
              <a:solidFill>
                <a:srgbClr val="002060"/>
              </a:solidFill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9409512D-5BDA-4A2F-821F-D6F18D7D557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02789" y="1638299"/>
            <a:ext cx="7462036" cy="4876801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7" name="Picture 14" descr="ÐÐ°ÑÑÐ¸Ð½ÐºÐ¸ Ð¿Ð¾ Ð·Ð°Ð¿ÑÐ¾ÑÑ ÑÐºÐ¾Ð»Ð° ÑÑÑÐ¿ÐµÐ½ÐµÐ¹ Ð»Ð¾Ð³Ð¾ÑÐ¸Ð¿ Ð¼ÑÑÐ°Ð²Ð»ÐµÐ½ÐºÐ¾">
            <a:extLst>
              <a:ext uri="{FF2B5EF4-FFF2-40B4-BE49-F238E27FC236}">
                <a16:creationId xmlns:a16="http://schemas.microsoft.com/office/drawing/2014/main" xmlns="" id="{A728E34F-127E-47C2-A591-E2C44E85893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09" y="235720"/>
            <a:ext cx="1417059" cy="11770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6249887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xmlns="" id="{F4101878-7F47-4BA0-87E0-1DDB7944AA6A}"/>
              </a:ext>
            </a:extLst>
          </p:cNvPr>
          <p:cNvSpPr/>
          <p:nvPr/>
        </p:nvSpPr>
        <p:spPr>
          <a:xfrm>
            <a:off x="2198133" y="268407"/>
            <a:ext cx="684076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i="1" dirty="0">
                <a:solidFill>
                  <a:srgbClr val="002060"/>
                </a:solidFill>
              </a:rPr>
              <a:t>Выбери профессию, которую ты любишь, — и тебе не придется работать ни дня в твоей жизни.                                       Конфуций</a:t>
            </a:r>
            <a:r>
              <a:rPr lang="ru-RU" sz="1600" dirty="0">
                <a:solidFill>
                  <a:srgbClr val="002060"/>
                </a:solidFill>
              </a:rPr>
              <a:t> 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EEA3EEA5-8E6B-4A0A-A44E-0377DA6D23B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39752" y="895672"/>
            <a:ext cx="5884799" cy="3858517"/>
          </a:xfrm>
          <a:prstGeom prst="rect">
            <a:avLst/>
          </a:prstGeom>
          <a:ln>
            <a:solidFill>
              <a:srgbClr val="0F3F85"/>
            </a:solidFill>
          </a:ln>
        </p:spPr>
      </p:pic>
      <p:pic>
        <p:nvPicPr>
          <p:cNvPr id="7" name="Picture 14" descr="ÐÐ°ÑÑÐ¸Ð½ÐºÐ¸ Ð¿Ð¾ Ð·Ð°Ð¿ÑÐ¾ÑÑ ÑÐºÐ¾Ð»Ð° ÑÑÑÐ¿ÐµÐ½ÐµÐ¹ Ð»Ð¾Ð³Ð¾ÑÐ¸Ð¿ Ð¼ÑÑÐ°Ð²Ð»ÐµÐ½ÐºÐ¾">
            <a:extLst>
              <a:ext uri="{FF2B5EF4-FFF2-40B4-BE49-F238E27FC236}">
                <a16:creationId xmlns:a16="http://schemas.microsoft.com/office/drawing/2014/main" xmlns="" id="{1D51236C-C489-4B15-BB74-58D2D00A33D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09" y="235720"/>
            <a:ext cx="1417059" cy="11770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4" name="Схема 3">
            <a:extLst>
              <a:ext uri="{FF2B5EF4-FFF2-40B4-BE49-F238E27FC236}">
                <a16:creationId xmlns:a16="http://schemas.microsoft.com/office/drawing/2014/main" xmlns="" id="{A1CF4C6A-C2D9-429A-9254-093BBC913F6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219062555"/>
              </p:ext>
            </p:extLst>
          </p:nvPr>
        </p:nvGraphicFramePr>
        <p:xfrm>
          <a:off x="1619672" y="5148481"/>
          <a:ext cx="7224464" cy="13048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</p:spTree>
    <p:extLst>
      <p:ext uri="{BB962C8B-B14F-4D97-AF65-F5344CB8AC3E}">
        <p14:creationId xmlns:p14="http://schemas.microsoft.com/office/powerpoint/2010/main" val="294874214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E7FB857F-BC34-477A-BE1D-8260E49B30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00200" y="427038"/>
            <a:ext cx="7391400" cy="841722"/>
          </a:xfrm>
        </p:spPr>
        <p:txBody>
          <a:bodyPr/>
          <a:lstStyle/>
          <a:p>
            <a:pPr algn="ctr"/>
            <a:r>
              <a:rPr lang="ru-RU" dirty="0"/>
              <a:t>Перспективы и возможности развития  виртуального музея 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AA1F614E-E5BF-4ECA-A39C-D5C363F985D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75657" y="1425199"/>
            <a:ext cx="7515944" cy="5410575"/>
          </a:xfrm>
        </p:spPr>
        <p:txBody>
          <a:bodyPr/>
          <a:lstStyle/>
          <a:p>
            <a:pPr marL="0" indent="0">
              <a:buNone/>
            </a:pPr>
            <a:endParaRPr lang="ru-RU" sz="1400" dirty="0"/>
          </a:p>
          <a:p>
            <a:r>
              <a:rPr lang="ru-RU" sz="1600" dirty="0">
                <a:solidFill>
                  <a:schemeClr val="accent4">
                    <a:lumMod val="75000"/>
                  </a:schemeClr>
                </a:solidFill>
              </a:rPr>
              <a:t>1.	 Возможность модификации фондовой информационной системы и экспозиций.</a:t>
            </a:r>
          </a:p>
          <a:p>
            <a:r>
              <a:rPr lang="ru-RU" sz="1600" dirty="0">
                <a:solidFill>
                  <a:schemeClr val="accent4">
                    <a:lumMod val="75000"/>
                  </a:schemeClr>
                </a:solidFill>
              </a:rPr>
              <a:t>2.	 Предоставление доступа к музейным фондам, возможность демонстрировать намного большее количество объектов, чем помещается в реальной экспозиции.</a:t>
            </a:r>
          </a:p>
          <a:p>
            <a:r>
              <a:rPr lang="ru-RU" sz="1600" dirty="0">
                <a:solidFill>
                  <a:schemeClr val="accent4">
                    <a:lumMod val="75000"/>
                  </a:schemeClr>
                </a:solidFill>
              </a:rPr>
              <a:t>3.	 Создание условий для самообразования, общения, творчества и проведение досуга.</a:t>
            </a:r>
          </a:p>
          <a:p>
            <a:r>
              <a:rPr lang="ru-RU" sz="1600" dirty="0">
                <a:solidFill>
                  <a:schemeClr val="accent4">
                    <a:lumMod val="75000"/>
                  </a:schemeClr>
                </a:solidFill>
              </a:rPr>
              <a:t>4.	 Предоставление возможности учащимся самим участвовать в процессе создания и развития музея (инициативная музейная группа по обновлению и заполнению сайта: «редакторы», «экскурсоводы», «исследователи», «фотографы» и пр.).</a:t>
            </a:r>
          </a:p>
          <a:p>
            <a:r>
              <a:rPr lang="ru-RU" sz="1600" dirty="0">
                <a:solidFill>
                  <a:schemeClr val="accent4">
                    <a:lumMod val="75000"/>
                  </a:schemeClr>
                </a:solidFill>
              </a:rPr>
              <a:t>5.	 Предоставление обширной информации по геологическому прошлому нашего региона, его природных богатств.</a:t>
            </a:r>
          </a:p>
          <a:p>
            <a:r>
              <a:rPr lang="ru-RU" sz="1600" dirty="0">
                <a:solidFill>
                  <a:schemeClr val="accent4">
                    <a:lumMod val="75000"/>
                  </a:schemeClr>
                </a:solidFill>
              </a:rPr>
              <a:t>6.	 Помощь в образовательной и просветительской деятельности (создание и проведение виртуальных экскурсий, использование веб-сайта на уроках).</a:t>
            </a:r>
          </a:p>
          <a:p>
            <a:r>
              <a:rPr lang="ru-RU" sz="1600" dirty="0">
                <a:solidFill>
                  <a:schemeClr val="accent4">
                    <a:lumMod val="75000"/>
                  </a:schemeClr>
                </a:solidFill>
              </a:rPr>
              <a:t>7.	 Применение материалов виртуального музея в проектах детей дают возможность освоить приемы и методы исследовательской деятельности.</a:t>
            </a:r>
          </a:p>
        </p:txBody>
      </p:sp>
      <p:pic>
        <p:nvPicPr>
          <p:cNvPr id="5" name="Picture 14" descr="ÐÐ°ÑÑÐ¸Ð½ÐºÐ¸ Ð¿Ð¾ Ð·Ð°Ð¿ÑÐ¾ÑÑ ÑÐºÐ¾Ð»Ð° ÑÑÑÐ¿ÐµÐ½ÐµÐ¹ Ð»Ð¾Ð³Ð¾ÑÐ¸Ð¿ Ð¼ÑÑÐ°Ð²Ð»ÐµÐ½ÐºÐ¾">
            <a:extLst>
              <a:ext uri="{FF2B5EF4-FFF2-40B4-BE49-F238E27FC236}">
                <a16:creationId xmlns:a16="http://schemas.microsoft.com/office/drawing/2014/main" xmlns="" id="{09F2BE4F-FD75-4B07-9E71-C8D2D407705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09" y="235720"/>
            <a:ext cx="1417059" cy="11770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997924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>
          <a:xfrm>
            <a:off x="1906237" y="255483"/>
            <a:ext cx="5472608" cy="1152128"/>
          </a:xfrm>
        </p:spPr>
        <p:txBody>
          <a:bodyPr/>
          <a:lstStyle/>
          <a:p>
            <a:pPr algn="ctr"/>
            <a:r>
              <a:rPr lang="ru-RU" altLang="ru-RU" dirty="0"/>
              <a:t>Решения для нового образования</a:t>
            </a:r>
            <a:endParaRPr lang="en-US" alt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04473" y="2604321"/>
            <a:ext cx="2160240" cy="313409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7" descr="ÐÐ°ÑÑÐ¸Ð½ÐºÐ¸ Ð¿Ð¾ Ð·Ð°Ð¿ÑÐ¾ÑÑ ÑÐºÐ¾Ð»Ð° ÑÑÑÐ¿ÐµÐ½ÐµÐ¹ Ð»Ð¾Ð³Ð¾ÑÐ¸Ð¿ Ð¼ÑÑÐ°Ð²Ð»ÐµÐ½ÐºÐ¾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80312" y="260649"/>
            <a:ext cx="1741386" cy="3908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6" descr="http://www.nadymedu.ru/photo/pages/2067/1.jpg">
            <a:extLst>
              <a:ext uri="{FF2B5EF4-FFF2-40B4-BE49-F238E27FC236}">
                <a16:creationId xmlns:a16="http://schemas.microsoft.com/office/drawing/2014/main" xmlns="" id="{280E261A-D19C-44B6-B4B7-E76F6C961BB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915816" y="1782814"/>
            <a:ext cx="5879931" cy="449188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14" descr="ÐÐ°ÑÑÐ¸Ð½ÐºÐ¸ Ð¿Ð¾ Ð·Ð°Ð¿ÑÐ¾ÑÑ ÑÐºÐ¾Ð»Ð° ÑÑÑÐ¿ÐµÐ½ÐµÐ¹ Ð»Ð¾Ð³Ð¾ÑÐ¸Ð¿ Ð¼ÑÑÐ°Ð²Ð»ÐµÐ½ÐºÐ¾">
            <a:extLst>
              <a:ext uri="{FF2B5EF4-FFF2-40B4-BE49-F238E27FC236}">
                <a16:creationId xmlns:a16="http://schemas.microsoft.com/office/drawing/2014/main" xmlns="" id="{55884D8F-C7D6-4718-8CA5-AF442A1ABC7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09" y="235720"/>
            <a:ext cx="1417059" cy="11770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Выноска: стрелка вверх 5">
            <a:extLst>
              <a:ext uri="{FF2B5EF4-FFF2-40B4-BE49-F238E27FC236}">
                <a16:creationId xmlns:a16="http://schemas.microsoft.com/office/drawing/2014/main" xmlns="" id="{E283EC0D-BC00-49BA-BA71-B3D738EDBFAB}"/>
              </a:ext>
            </a:extLst>
          </p:cNvPr>
          <p:cNvSpPr/>
          <p:nvPr/>
        </p:nvSpPr>
        <p:spPr>
          <a:xfrm>
            <a:off x="1624296" y="2629016"/>
            <a:ext cx="7391399" cy="2023983"/>
          </a:xfrm>
          <a:prstGeom prst="upArrowCallou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</a:rPr>
              <a:t>Виртуальный музей или веб-сайт, оптимизированный для экспозиции музейных материалов, применения новых уникальных технологий и методов музейной педагогики, новых форм экспонирования и способов работы с разными аудиториями</a:t>
            </a:r>
            <a:endParaRPr lang="ru-RU" dirty="0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86912254-FBB1-4AC3-B32E-AFC7DFA595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85753" y="308269"/>
            <a:ext cx="6688138" cy="487362"/>
          </a:xfrm>
        </p:spPr>
        <p:txBody>
          <a:bodyPr/>
          <a:lstStyle/>
          <a:p>
            <a:pPr algn="ctr"/>
            <a:r>
              <a:rPr lang="ru-RU" dirty="0"/>
              <a:t>Музейная педагогика</a:t>
            </a:r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xmlns="" id="{D08A43C5-F8B8-429A-8588-1D1C57154CC0}"/>
              </a:ext>
            </a:extLst>
          </p:cNvPr>
          <p:cNvSpPr/>
          <p:nvPr/>
        </p:nvSpPr>
        <p:spPr>
          <a:xfrm>
            <a:off x="2033805" y="2361263"/>
            <a:ext cx="6380634" cy="52322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800" b="1" dirty="0">
                <a:latin typeface="Times New Roman" panose="02020603050405020304" pitchFamily="18" charset="0"/>
                <a:ea typeface="Calibri" panose="020F0502020204030204" pitchFamily="34" charset="0"/>
              </a:rPr>
              <a:t>Виртуальная музейная педагогика</a:t>
            </a:r>
            <a:endParaRPr lang="ru-RU" sz="2800" b="1" dirty="0"/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xmlns="" id="{25F948F2-FBEA-4192-A120-D6076DD4D4A4}"/>
              </a:ext>
            </a:extLst>
          </p:cNvPr>
          <p:cNvSpPr/>
          <p:nvPr/>
        </p:nvSpPr>
        <p:spPr>
          <a:xfrm>
            <a:off x="1734118" y="4702414"/>
            <a:ext cx="7171757" cy="1015663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marL="342900" indent="-342900" algn="ctr">
              <a:defRPr/>
            </a:pPr>
            <a:r>
              <a:rPr lang="ru-RU" sz="2000" b="1" dirty="0">
                <a:solidFill>
                  <a:srgbClr val="0F3F85"/>
                </a:solidFill>
              </a:rPr>
              <a:t>Музей – это не просто собрание редких достопримечательностей, а особая образовательная среда </a:t>
            </a:r>
          </a:p>
        </p:txBody>
      </p:sp>
      <p:pic>
        <p:nvPicPr>
          <p:cNvPr id="7" name="Picture 14" descr="ÐÐ°ÑÑÐ¸Ð½ÐºÐ¸ Ð¿Ð¾ Ð·Ð°Ð¿ÑÐ¾ÑÑ ÑÐºÐ¾Ð»Ð° ÑÑÑÐ¿ÐµÐ½ÐµÐ¹ Ð»Ð¾Ð³Ð¾ÑÐ¸Ð¿ Ð¼ÑÑÐ°Ð²Ð»ÐµÐ½ÐºÐ¾">
            <a:extLst>
              <a:ext uri="{FF2B5EF4-FFF2-40B4-BE49-F238E27FC236}">
                <a16:creationId xmlns:a16="http://schemas.microsoft.com/office/drawing/2014/main" xmlns="" id="{6BE42A49-7618-48DE-A857-FF7D56F3169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09" y="235720"/>
            <a:ext cx="1417059" cy="11770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xmlns="" id="{26B5DE94-22AA-4374-AA21-294932C9A01A}"/>
              </a:ext>
            </a:extLst>
          </p:cNvPr>
          <p:cNvSpPr/>
          <p:nvPr/>
        </p:nvSpPr>
        <p:spPr>
          <a:xfrm>
            <a:off x="1608962" y="5767491"/>
            <a:ext cx="742207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chemeClr val="accent4">
                    <a:lumMod val="75000"/>
                  </a:schemeClr>
                </a:solidFill>
                <a:latin typeface="Open Sans" panose="020B0606030504020204" pitchFamily="34" charset="0"/>
              </a:rPr>
              <a:t>«Виртуальный музей - не памятник, а коммуникативный очаг, обеспечивающий открытый доступ каждому человеку к новым территориям знания, опыта и выражения» Т. </a:t>
            </a:r>
            <a:r>
              <a:rPr lang="ru-RU" b="1" dirty="0">
                <a:solidFill>
                  <a:schemeClr val="accent4">
                    <a:lumMod val="75000"/>
                  </a:schemeClr>
                </a:solidFill>
              </a:rPr>
              <a:t>Могилевская</a:t>
            </a:r>
          </a:p>
        </p:txBody>
      </p:sp>
      <p:sp>
        <p:nvSpPr>
          <p:cNvPr id="9" name="Облачко с текстом: прямоугольное со скругленными углами 8">
            <a:extLst>
              <a:ext uri="{FF2B5EF4-FFF2-40B4-BE49-F238E27FC236}">
                <a16:creationId xmlns:a16="http://schemas.microsoft.com/office/drawing/2014/main" xmlns="" id="{B5A449E1-48E2-433F-B64B-D43A64BBADB0}"/>
              </a:ext>
            </a:extLst>
          </p:cNvPr>
          <p:cNvSpPr/>
          <p:nvPr/>
        </p:nvSpPr>
        <p:spPr>
          <a:xfrm>
            <a:off x="1608962" y="1124745"/>
            <a:ext cx="7391399" cy="1080120"/>
          </a:xfrm>
          <a:prstGeom prst="wedgeRoundRectCallout">
            <a:avLst>
              <a:gd name="adj1" fmla="val 4424"/>
              <a:gd name="adj2" fmla="val -79706"/>
              <a:gd name="adj3" fmla="val 16667"/>
            </a:avLst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rgbClr val="0F3F85"/>
                </a:solidFill>
              </a:rPr>
              <a:t>Термин «музейная педагогика» – в книге Г. </a:t>
            </a:r>
            <a:r>
              <a:rPr lang="ru-RU" b="1" dirty="0" err="1">
                <a:solidFill>
                  <a:srgbClr val="0F3F85"/>
                </a:solidFill>
              </a:rPr>
              <a:t>Фройденталя</a:t>
            </a:r>
            <a:r>
              <a:rPr lang="ru-RU" b="1" dirty="0">
                <a:solidFill>
                  <a:srgbClr val="0F3F85"/>
                </a:solidFill>
              </a:rPr>
              <a:t> «Музей – образование – школа»  (1931г.)</a:t>
            </a:r>
          </a:p>
          <a:p>
            <a:pPr algn="ctr"/>
            <a:r>
              <a:rPr lang="ru-RU" b="1" dirty="0">
                <a:solidFill>
                  <a:srgbClr val="0F3F85"/>
                </a:solidFill>
              </a:rPr>
              <a:t>Отечественная музейная педагогика – А.В. </a:t>
            </a:r>
            <a:r>
              <a:rPr lang="ru-RU" b="1" dirty="0" err="1">
                <a:solidFill>
                  <a:srgbClr val="0F3F85"/>
                </a:solidFill>
              </a:rPr>
              <a:t>Бакушинский</a:t>
            </a:r>
            <a:r>
              <a:rPr lang="ru-RU" b="1" dirty="0">
                <a:solidFill>
                  <a:srgbClr val="0F3F85"/>
                </a:solidFill>
              </a:rPr>
              <a:t>, Н.Д. </a:t>
            </a:r>
            <a:r>
              <a:rPr lang="ru-RU" b="1" dirty="0" err="1">
                <a:solidFill>
                  <a:srgbClr val="0F3F85"/>
                </a:solidFill>
              </a:rPr>
              <a:t>Бартрам</a:t>
            </a:r>
            <a:r>
              <a:rPr lang="ru-RU" b="1" dirty="0">
                <a:solidFill>
                  <a:srgbClr val="0F3F85"/>
                </a:solidFill>
              </a:rPr>
              <a:t>, А.У. Зеленко, Н.И. Романов, Н.Ф. Федоров и др.</a:t>
            </a:r>
          </a:p>
        </p:txBody>
      </p:sp>
    </p:spTree>
    <p:extLst>
      <p:ext uri="{BB962C8B-B14F-4D97-AF65-F5344CB8AC3E}">
        <p14:creationId xmlns:p14="http://schemas.microsoft.com/office/powerpoint/2010/main" val="8816620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4863CA20-0A0C-43C8-A476-710CBDB60D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16089" y="1003300"/>
            <a:ext cx="7292280" cy="818952"/>
          </a:xfrm>
        </p:spPr>
        <p:txBody>
          <a:bodyPr/>
          <a:lstStyle/>
          <a:p>
            <a:pPr algn="ctr"/>
            <a:r>
              <a:rPr lang="ru-RU" dirty="0"/>
              <a:t>Виртуальный музей: </a:t>
            </a:r>
            <a:br>
              <a:rPr lang="ru-RU" dirty="0"/>
            </a:br>
            <a:r>
              <a:rPr lang="ru-RU" dirty="0"/>
              <a:t>новая коммуникационная модель</a:t>
            </a:r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xmlns="" id="{D766D82A-AA18-411C-B054-099F1AC21A7C}"/>
              </a:ext>
            </a:extLst>
          </p:cNvPr>
          <p:cNvSpPr/>
          <p:nvPr/>
        </p:nvSpPr>
        <p:spPr>
          <a:xfrm>
            <a:off x="1635034" y="3346463"/>
            <a:ext cx="7138902" cy="1477328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dirty="0">
                <a:solidFill>
                  <a:srgbClr val="0F3F85"/>
                </a:solidFill>
                <a:latin typeface="Open Sans" panose="020B0606030504020204" pitchFamily="34" charset="0"/>
              </a:rPr>
              <a:t>«В новом информационном пространстве музей превращается из локального очага хранения объектов человеческой культуры в </a:t>
            </a:r>
            <a:r>
              <a:rPr lang="ru-RU" b="1" dirty="0">
                <a:solidFill>
                  <a:srgbClr val="0F3F85"/>
                </a:solidFill>
                <a:latin typeface="Open Sans" panose="020B0606030504020204" pitchFamily="34" charset="0"/>
              </a:rPr>
              <a:t>живое пространство взаимодействия поколений и культур» </a:t>
            </a:r>
          </a:p>
          <a:p>
            <a:pPr algn="r"/>
            <a:r>
              <a:rPr lang="ru-RU" dirty="0">
                <a:solidFill>
                  <a:srgbClr val="0F3F85"/>
                </a:solidFill>
                <a:latin typeface="Open Sans" panose="020B0606030504020204" pitchFamily="34" charset="0"/>
              </a:rPr>
              <a:t>Л.В. </a:t>
            </a:r>
            <a:r>
              <a:rPr lang="ru-RU" dirty="0" err="1">
                <a:solidFill>
                  <a:srgbClr val="0F3F85"/>
                </a:solidFill>
                <a:latin typeface="Open Sans" panose="020B0606030504020204" pitchFamily="34" charset="0"/>
              </a:rPr>
              <a:t>Нургалеева</a:t>
            </a:r>
            <a:endParaRPr lang="ru-RU" dirty="0">
              <a:solidFill>
                <a:srgbClr val="0F3F85"/>
              </a:solidFill>
            </a:endParaRP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xmlns="" id="{629E361A-3939-43AA-AC05-75F61F44EA91}"/>
              </a:ext>
            </a:extLst>
          </p:cNvPr>
          <p:cNvSpPr/>
          <p:nvPr/>
        </p:nvSpPr>
        <p:spPr>
          <a:xfrm>
            <a:off x="1635034" y="2072706"/>
            <a:ext cx="7138903" cy="1200329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dirty="0">
                <a:solidFill>
                  <a:srgbClr val="0F3F85"/>
                </a:solidFill>
                <a:latin typeface="Open Sans" panose="020B0606030504020204" pitchFamily="34" charset="0"/>
              </a:rPr>
              <a:t>«Виртуальный музей - не памятник, а </a:t>
            </a:r>
            <a:r>
              <a:rPr lang="ru-RU" b="1" dirty="0">
                <a:solidFill>
                  <a:srgbClr val="0F3F85"/>
                </a:solidFill>
                <a:latin typeface="Open Sans" panose="020B0606030504020204" pitchFamily="34" charset="0"/>
              </a:rPr>
              <a:t>коммуникативный очаг</a:t>
            </a:r>
            <a:r>
              <a:rPr lang="ru-RU" dirty="0">
                <a:solidFill>
                  <a:srgbClr val="0F3F85"/>
                </a:solidFill>
                <a:latin typeface="Open Sans" panose="020B0606030504020204" pitchFamily="34" charset="0"/>
              </a:rPr>
              <a:t>, обеспечивающий открытый доступ каждому человеку к новым территориям знания, опыта и выражения»</a:t>
            </a:r>
          </a:p>
          <a:p>
            <a:pPr algn="r"/>
            <a:r>
              <a:rPr lang="ru-RU" dirty="0">
                <a:solidFill>
                  <a:srgbClr val="0F3F85"/>
                </a:solidFill>
                <a:latin typeface="Open Sans" panose="020B0606030504020204" pitchFamily="34" charset="0"/>
              </a:rPr>
              <a:t> Т. </a:t>
            </a:r>
            <a:r>
              <a:rPr lang="ru-RU" dirty="0">
                <a:solidFill>
                  <a:srgbClr val="0F3F85"/>
                </a:solidFill>
              </a:rPr>
              <a:t>Могилевская</a:t>
            </a: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xmlns="" id="{734F5921-26A7-44C6-A0E8-B0676A6EDF7B}"/>
              </a:ext>
            </a:extLst>
          </p:cNvPr>
          <p:cNvSpPr/>
          <p:nvPr/>
        </p:nvSpPr>
        <p:spPr>
          <a:xfrm>
            <a:off x="1600200" y="4895118"/>
            <a:ext cx="7138901" cy="1754326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dirty="0">
                <a:solidFill>
                  <a:srgbClr val="0F3F85"/>
                </a:solidFill>
                <a:latin typeface="Open Sans" panose="020B0606030504020204" pitchFamily="34" charset="0"/>
              </a:rPr>
              <a:t>«Виртуальный музей - это замечательная </a:t>
            </a:r>
            <a:r>
              <a:rPr lang="ru-RU" b="1" dirty="0">
                <a:solidFill>
                  <a:srgbClr val="0F3F85"/>
                </a:solidFill>
                <a:latin typeface="Open Sans" panose="020B0606030504020204" pitchFamily="34" charset="0"/>
              </a:rPr>
              <a:t>возможность обращения к прошлому через настоящее в новой форме</a:t>
            </a:r>
            <a:r>
              <a:rPr lang="ru-RU" dirty="0">
                <a:solidFill>
                  <a:srgbClr val="0F3F85"/>
                </a:solidFill>
                <a:latin typeface="Open Sans" panose="020B0606030504020204" pitchFamily="34" charset="0"/>
              </a:rPr>
              <a:t>. Научные исследования в этом направлении приобретают большую ценность, поскольку культура не есть новые средства, но новые ценности» </a:t>
            </a:r>
          </a:p>
          <a:p>
            <a:pPr algn="r"/>
            <a:r>
              <a:rPr lang="ru-RU" dirty="0">
                <a:solidFill>
                  <a:srgbClr val="0F3F85"/>
                </a:solidFill>
              </a:rPr>
              <a:t>Н. Бердяев</a:t>
            </a:r>
          </a:p>
        </p:txBody>
      </p:sp>
      <p:pic>
        <p:nvPicPr>
          <p:cNvPr id="7" name="Picture 14" descr="ÐÐ°ÑÑÐ¸Ð½ÐºÐ¸ Ð¿Ð¾ Ð·Ð°Ð¿ÑÐ¾ÑÑ ÑÐºÐ¾Ð»Ð° ÑÑÑÐ¿ÐµÐ½ÐµÐ¹ Ð»Ð¾Ð³Ð¾ÑÐ¸Ð¿ Ð¼ÑÑÐ°Ð²Ð»ÐµÐ½ÐºÐ¾">
            <a:extLst>
              <a:ext uri="{FF2B5EF4-FFF2-40B4-BE49-F238E27FC236}">
                <a16:creationId xmlns:a16="http://schemas.microsoft.com/office/drawing/2014/main" xmlns="" id="{17820D9B-4544-41D7-BA2B-90985C815A4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09" y="235720"/>
            <a:ext cx="1417059" cy="11770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 Box 41">
            <a:extLst>
              <a:ext uri="{FF2B5EF4-FFF2-40B4-BE49-F238E27FC236}">
                <a16:creationId xmlns:a16="http://schemas.microsoft.com/office/drawing/2014/main" xmlns="" id="{B2127295-4B38-4B8E-ACEF-7254FA0FCDB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64655" y="253482"/>
            <a:ext cx="6851857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ru-RU" sz="1600" i="1" dirty="0">
                <a:solidFill>
                  <a:srgbClr val="002060"/>
                </a:solidFill>
              </a:rPr>
              <a:t>Если мы будем учить сегодня так, как учили вчера, мы украдем у детей завтра.                                                                     Джон </a:t>
            </a:r>
            <a:r>
              <a:rPr lang="ru-RU" sz="1600" i="1" dirty="0" err="1">
                <a:solidFill>
                  <a:srgbClr val="002060"/>
                </a:solidFill>
              </a:rPr>
              <a:t>Дьюи</a:t>
            </a:r>
            <a:endParaRPr lang="en-US" altLang="ru-RU" sz="16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96988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7A332D53-5E17-4CF4-A53E-C7AEA609DC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00200" y="290689"/>
            <a:ext cx="7391400" cy="913730"/>
          </a:xfrm>
        </p:spPr>
        <p:txBody>
          <a:bodyPr/>
          <a:lstStyle/>
          <a:p>
            <a:pPr algn="ctr"/>
            <a:r>
              <a:rPr lang="ru-RU" dirty="0"/>
              <a:t>Проект - виртуальный музей «Ямальские самоцветы» 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B178FF43-2FA9-4771-9137-3E1734BA273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75988" y="1303667"/>
            <a:ext cx="4327004" cy="2547766"/>
          </a:xfrm>
          <a:prstGeom prst="rect">
            <a:avLst/>
          </a:prstGeom>
          <a:ln>
            <a:solidFill>
              <a:srgbClr val="0F3F85"/>
            </a:solidFill>
          </a:ln>
        </p:spPr>
      </p:pic>
      <p:sp>
        <p:nvSpPr>
          <p:cNvPr id="7" name="Облачко с текстом: прямоугольное со скругленными углами 6">
            <a:extLst>
              <a:ext uri="{FF2B5EF4-FFF2-40B4-BE49-F238E27FC236}">
                <a16:creationId xmlns:a16="http://schemas.microsoft.com/office/drawing/2014/main" xmlns="" id="{26994956-CF46-421B-92B8-5EBA08F7BE82}"/>
              </a:ext>
            </a:extLst>
          </p:cNvPr>
          <p:cNvSpPr/>
          <p:nvPr/>
        </p:nvSpPr>
        <p:spPr>
          <a:xfrm>
            <a:off x="539552" y="4581128"/>
            <a:ext cx="3528392" cy="1332148"/>
          </a:xfrm>
          <a:prstGeom prst="wedgeRoundRectCallout">
            <a:avLst>
              <a:gd name="adj1" fmla="val 46420"/>
              <a:gd name="adj2" fmla="val -108078"/>
              <a:gd name="adj3" fmla="val 16667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/>
              <a:t>информационно-исследовательский и практико-ориентированный характер проекта</a:t>
            </a:r>
          </a:p>
        </p:txBody>
      </p:sp>
      <p:sp>
        <p:nvSpPr>
          <p:cNvPr id="8" name="Облачко с текстом: прямоугольное со скругленными углами 7">
            <a:extLst>
              <a:ext uri="{FF2B5EF4-FFF2-40B4-BE49-F238E27FC236}">
                <a16:creationId xmlns:a16="http://schemas.microsoft.com/office/drawing/2014/main" xmlns="" id="{C6EE6D12-356E-4A2F-815C-5DB56569F7D8}"/>
              </a:ext>
            </a:extLst>
          </p:cNvPr>
          <p:cNvSpPr/>
          <p:nvPr/>
        </p:nvSpPr>
        <p:spPr>
          <a:xfrm>
            <a:off x="4572000" y="4392593"/>
            <a:ext cx="4327004" cy="1709218"/>
          </a:xfrm>
          <a:prstGeom prst="wedgeRoundRectCallout">
            <a:avLst>
              <a:gd name="adj1" fmla="val -36371"/>
              <a:gd name="adj2" fmla="val -87872"/>
              <a:gd name="adj3" fmla="val 16667"/>
            </a:avLst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/>
              <a:t>направлен на развитие творческой инициативы и деятельности детей, родителей и педагогов по сохранению и изучению природы родного края </a:t>
            </a:r>
          </a:p>
        </p:txBody>
      </p:sp>
      <p:pic>
        <p:nvPicPr>
          <p:cNvPr id="10" name="Picture 14" descr="ÐÐ°ÑÑÐ¸Ð½ÐºÐ¸ Ð¿Ð¾ Ð·Ð°Ð¿ÑÐ¾ÑÑ ÑÐºÐ¾Ð»Ð° ÑÑÑÐ¿ÐµÐ½ÐµÐ¹ Ð»Ð¾Ð³Ð¾ÑÐ¸Ð¿ Ð¼ÑÑÐ°Ð²Ð»ÐµÐ½ÐºÐ¾">
            <a:extLst>
              <a:ext uri="{FF2B5EF4-FFF2-40B4-BE49-F238E27FC236}">
                <a16:creationId xmlns:a16="http://schemas.microsoft.com/office/drawing/2014/main" xmlns="" id="{F5C60C21-3A09-4426-BB62-EC0052FBFA0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09" y="235720"/>
            <a:ext cx="1417059" cy="11770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xmlns="" id="{71B80D10-1CDB-428E-ADF3-73746A332805}"/>
              </a:ext>
            </a:extLst>
          </p:cNvPr>
          <p:cNvSpPr/>
          <p:nvPr/>
        </p:nvSpPr>
        <p:spPr>
          <a:xfrm>
            <a:off x="653396" y="6213772"/>
            <a:ext cx="3528392" cy="461665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sz="2400" dirty="0">
                <a:hlinkClick r:id="rId5"/>
              </a:rPr>
              <a:t>http://lvpolovko.ucoz.ru/</a:t>
            </a:r>
            <a:endParaRPr lang="ru-RU" sz="2400" dirty="0"/>
          </a:p>
        </p:txBody>
      </p:sp>
      <p:pic>
        <p:nvPicPr>
          <p:cNvPr id="12" name="Picture 7">
            <a:extLst>
              <a:ext uri="{FF2B5EF4-FFF2-40B4-BE49-F238E27FC236}">
                <a16:creationId xmlns:a16="http://schemas.microsoft.com/office/drawing/2014/main" xmlns="" id="{8DDCE867-7F45-4C65-BF6F-8A86297EAA2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4784" y="1841277"/>
            <a:ext cx="2429767" cy="1618061"/>
          </a:xfrm>
          <a:prstGeom prst="rect">
            <a:avLst/>
          </a:prstGeom>
          <a:noFill/>
          <a:ln w="9525">
            <a:solidFill>
              <a:srgbClr val="0F3F85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8832827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B21DBA1C-9132-414C-BDC8-6417BFF72D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11313" y="862524"/>
            <a:ext cx="6688138" cy="487362"/>
          </a:xfrm>
        </p:spPr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A3F5DF10-BE44-4C9F-8A93-5A2CB017A1C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47864" y="1535113"/>
            <a:ext cx="5415136" cy="4876800"/>
          </a:xfrm>
        </p:spPr>
        <p:txBody>
          <a:bodyPr/>
          <a:lstStyle/>
          <a:p>
            <a:pPr algn="just"/>
            <a:r>
              <a:rPr lang="ru-RU" sz="2000" dirty="0">
                <a:solidFill>
                  <a:schemeClr val="accent4">
                    <a:lumMod val="75000"/>
                  </a:schemeClr>
                </a:solidFill>
              </a:rPr>
              <a:t>Теоретическая основа виртуального музея - исследовательская работа обучающихся «Ямальские самоцветы. Исследование минеральных россыпей </a:t>
            </a:r>
            <a:r>
              <a:rPr lang="ru-RU" sz="2000" dirty="0" err="1">
                <a:solidFill>
                  <a:schemeClr val="accent4">
                    <a:lumMod val="75000"/>
                  </a:schemeClr>
                </a:solidFill>
              </a:rPr>
              <a:t>муравленковского</a:t>
            </a:r>
            <a:r>
              <a:rPr lang="ru-RU" sz="2000" dirty="0">
                <a:solidFill>
                  <a:schemeClr val="accent4">
                    <a:lumMod val="75000"/>
                  </a:schemeClr>
                </a:solidFill>
              </a:rPr>
              <a:t> региона» (авторы - Половко Полина и Гаврилов Артем; руководители -Половко Л.В., Мусина Е.Р.)</a:t>
            </a:r>
          </a:p>
          <a:p>
            <a:pPr algn="just"/>
            <a:endParaRPr lang="ru-RU" sz="2000" dirty="0">
              <a:solidFill>
                <a:schemeClr val="accent4">
                  <a:lumMod val="75000"/>
                </a:schemeClr>
              </a:solidFill>
            </a:endParaRPr>
          </a:p>
          <a:p>
            <a:pPr algn="just"/>
            <a:r>
              <a:rPr lang="ru-RU" sz="2000" dirty="0">
                <a:solidFill>
                  <a:schemeClr val="accent4">
                    <a:lumMod val="75000"/>
                  </a:schemeClr>
                </a:solidFill>
              </a:rPr>
              <a:t>Основа экспозиций музея – минералы, найденные во время экспедиции в окрестностях города Муравленко вдоль трассы Муравленко-Ноябрьск</a:t>
            </a:r>
          </a:p>
        </p:txBody>
      </p:sp>
      <p:pic>
        <p:nvPicPr>
          <p:cNvPr id="5" name="Picture 14" descr="ÐÐ°ÑÑÐ¸Ð½ÐºÐ¸ Ð¿Ð¾ Ð·Ð°Ð¿ÑÐ¾ÑÑ ÑÐºÐ¾Ð»Ð° ÑÑÑÐ¿ÐµÐ½ÐµÐ¹ Ð»Ð¾Ð³Ð¾ÑÐ¸Ð¿ Ð¼ÑÑÐ°Ð²Ð»ÐµÐ½ÐºÐ¾">
            <a:extLst>
              <a:ext uri="{FF2B5EF4-FFF2-40B4-BE49-F238E27FC236}">
                <a16:creationId xmlns:a16="http://schemas.microsoft.com/office/drawing/2014/main" xmlns="" id="{3DF8BB51-0819-4D82-B283-5DC68E12715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09" y="235720"/>
            <a:ext cx="1417059" cy="11770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xmlns="" id="{115921B9-6824-41F8-B817-1C7B66B5249B}"/>
              </a:ext>
            </a:extLst>
          </p:cNvPr>
          <p:cNvSpPr/>
          <p:nvPr/>
        </p:nvSpPr>
        <p:spPr>
          <a:xfrm>
            <a:off x="1891853" y="246624"/>
            <a:ext cx="72631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i="1" dirty="0">
                <a:solidFill>
                  <a:srgbClr val="002060"/>
                </a:solidFill>
                <a:latin typeface="+mn-lt"/>
                <a:cs typeface="Times New Roman" panose="02020603050405020304" pitchFamily="18" charset="0"/>
              </a:rPr>
              <a:t>Исследовать — значит видеть то, что видели все, и думать так, как не думал никто.                                               Альберт Сент-Дьёрди</a:t>
            </a:r>
          </a:p>
        </p:txBody>
      </p:sp>
      <p:pic>
        <p:nvPicPr>
          <p:cNvPr id="2050" name="Picture 2" descr="http://lvpolovko.ucoz.ru/avatar/00/titulnyj.jpg">
            <a:extLst>
              <a:ext uri="{FF2B5EF4-FFF2-40B4-BE49-F238E27FC236}">
                <a16:creationId xmlns:a16="http://schemas.microsoft.com/office/drawing/2014/main" xmlns="" id="{C3C1427F-8799-488A-AD04-5C3C3A18D46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5" y="1672771"/>
            <a:ext cx="3128946" cy="2353656"/>
          </a:xfrm>
          <a:prstGeom prst="rect">
            <a:avLst/>
          </a:prstGeom>
          <a:noFill/>
          <a:ln>
            <a:solidFill>
              <a:srgbClr val="0F3F85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://lvpolovko.ucoz.ru/_si/0/s67523033.jpg">
            <a:extLst>
              <a:ext uri="{FF2B5EF4-FFF2-40B4-BE49-F238E27FC236}">
                <a16:creationId xmlns:a16="http://schemas.microsoft.com/office/drawing/2014/main" xmlns="" id="{0A4A97CA-A8B5-4983-8D6A-347BC2C247B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5" y="4286423"/>
            <a:ext cx="3128946" cy="2072927"/>
          </a:xfrm>
          <a:prstGeom prst="rect">
            <a:avLst/>
          </a:prstGeom>
          <a:noFill/>
          <a:ln>
            <a:solidFill>
              <a:srgbClr val="0F3F85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9828428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4E4E1D10-8087-47B1-B8FE-4F7073AAFB1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03147" y="310356"/>
            <a:ext cx="7388453" cy="6359004"/>
          </a:xfrm>
        </p:spPr>
        <p:txBody>
          <a:bodyPr/>
          <a:lstStyle/>
          <a:p>
            <a:pPr algn="just"/>
            <a:r>
              <a:rPr lang="ru-RU" sz="2000" dirty="0">
                <a:solidFill>
                  <a:schemeClr val="accent4">
                    <a:lumMod val="75000"/>
                  </a:schemeClr>
                </a:solidFill>
              </a:rPr>
              <a:t>создание условий для самостоятельной поисковой деятельности обучающихся через эффективное использование информационных и коммуникационных технологий средствами включения виртуальной музейной педагогики в образовательный процесс (расширение образовательного пространства через развитие музейной среды)</a:t>
            </a:r>
          </a:p>
          <a:p>
            <a:pPr algn="just"/>
            <a:endParaRPr lang="ru-RU" sz="3200" dirty="0">
              <a:solidFill>
                <a:schemeClr val="accent4">
                  <a:lumMod val="75000"/>
                </a:schemeClr>
              </a:solidFill>
            </a:endParaRPr>
          </a:p>
          <a:p>
            <a:pPr algn="just"/>
            <a:r>
              <a:rPr lang="ru-RU" sz="1800" dirty="0">
                <a:solidFill>
                  <a:schemeClr val="accent4">
                    <a:lumMod val="75000"/>
                  </a:schemeClr>
                </a:solidFill>
              </a:rPr>
              <a:t>информационная помощь в образовательной и просветительской деятельности по краеведению на основе исследований учащихся школы</a:t>
            </a:r>
          </a:p>
          <a:p>
            <a:pPr algn="just"/>
            <a:r>
              <a:rPr lang="ru-RU" sz="1800" dirty="0">
                <a:solidFill>
                  <a:schemeClr val="accent4">
                    <a:lumMod val="75000"/>
                  </a:schemeClr>
                </a:solidFill>
              </a:rPr>
              <a:t>создание фондовой информационной системы музейных экспонатов, привлечение обучающихся, родителей и общественности к участию в деятельности музея</a:t>
            </a:r>
          </a:p>
          <a:p>
            <a:pPr algn="just"/>
            <a:r>
              <a:rPr lang="ru-RU" sz="1800" dirty="0">
                <a:solidFill>
                  <a:schemeClr val="accent4">
                    <a:lumMod val="75000"/>
                  </a:schemeClr>
                </a:solidFill>
              </a:rPr>
              <a:t>подготовка и проведение виртуальных экскурсий</a:t>
            </a:r>
          </a:p>
          <a:p>
            <a:pPr algn="just"/>
            <a:r>
              <a:rPr lang="ru-RU" sz="1800" dirty="0">
                <a:solidFill>
                  <a:schemeClr val="accent4">
                    <a:lumMod val="75000"/>
                  </a:schemeClr>
                </a:solidFill>
              </a:rPr>
              <a:t>развитие навыков научно-исследовательской работы с использованием многообразия инновационных методов и форм самостоятельной и практической деятельности</a:t>
            </a:r>
          </a:p>
          <a:p>
            <a:pPr algn="just"/>
            <a:r>
              <a:rPr lang="ru-RU" sz="1800" dirty="0">
                <a:solidFill>
                  <a:schemeClr val="accent4">
                    <a:lumMod val="75000"/>
                  </a:schemeClr>
                </a:solidFill>
              </a:rPr>
              <a:t>оказание методической помощи педагогам в использовании  материалов музея в образовательном процессе</a:t>
            </a:r>
          </a:p>
          <a:p>
            <a:endParaRPr lang="ru-RU" dirty="0"/>
          </a:p>
        </p:txBody>
      </p:sp>
      <p:sp>
        <p:nvSpPr>
          <p:cNvPr id="5" name="Прямоугольник: скругленные углы 4">
            <a:extLst>
              <a:ext uri="{FF2B5EF4-FFF2-40B4-BE49-F238E27FC236}">
                <a16:creationId xmlns:a16="http://schemas.microsoft.com/office/drawing/2014/main" xmlns="" id="{474516D8-6F08-4E30-AFFE-C6F70ABD5BC2}"/>
              </a:ext>
            </a:extLst>
          </p:cNvPr>
          <p:cNvSpPr/>
          <p:nvPr/>
        </p:nvSpPr>
        <p:spPr>
          <a:xfrm>
            <a:off x="149289" y="310356"/>
            <a:ext cx="1403649" cy="73739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Цель проекта </a:t>
            </a:r>
          </a:p>
        </p:txBody>
      </p:sp>
      <p:sp>
        <p:nvSpPr>
          <p:cNvPr id="6" name="Прямоугольник: скругленные углы 5">
            <a:extLst>
              <a:ext uri="{FF2B5EF4-FFF2-40B4-BE49-F238E27FC236}">
                <a16:creationId xmlns:a16="http://schemas.microsoft.com/office/drawing/2014/main" xmlns="" id="{3328B617-A110-4646-8E5C-DA7FA3C702EE}"/>
              </a:ext>
            </a:extLst>
          </p:cNvPr>
          <p:cNvSpPr/>
          <p:nvPr/>
        </p:nvSpPr>
        <p:spPr>
          <a:xfrm>
            <a:off x="149289" y="2492896"/>
            <a:ext cx="1603147" cy="60404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Задачи</a:t>
            </a:r>
          </a:p>
        </p:txBody>
      </p:sp>
    </p:spTree>
    <p:extLst>
      <p:ext uri="{BB962C8B-B14F-4D97-AF65-F5344CB8AC3E}">
        <p14:creationId xmlns:p14="http://schemas.microsoft.com/office/powerpoint/2010/main" val="341851634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3F80DE0F-D8D2-4731-B467-9D90DACF4E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00200" y="427038"/>
            <a:ext cx="7292280" cy="487362"/>
          </a:xfrm>
        </p:spPr>
        <p:txBody>
          <a:bodyPr/>
          <a:lstStyle/>
          <a:p>
            <a:pPr algn="ctr"/>
            <a:r>
              <a:rPr lang="ru-RU" dirty="0"/>
              <a:t>Ресурсное обеспечение проекта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A62C4E23-0769-4431-B96F-ADAC8EFA995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00200" y="1280890"/>
            <a:ext cx="7151687" cy="5234210"/>
          </a:xfrm>
        </p:spPr>
        <p:txBody>
          <a:bodyPr/>
          <a:lstStyle/>
          <a:p>
            <a:pPr lvl="0" algn="just"/>
            <a:r>
              <a:rPr lang="ru-RU" sz="1800" b="1" dirty="0">
                <a:solidFill>
                  <a:schemeClr val="accent4">
                    <a:lumMod val="75000"/>
                  </a:schemeClr>
                </a:solidFill>
              </a:rPr>
              <a:t>техническое</a:t>
            </a:r>
            <a:r>
              <a:rPr lang="ru-RU" sz="1800" dirty="0">
                <a:solidFill>
                  <a:schemeClr val="accent4">
                    <a:lumMod val="75000"/>
                  </a:schemeClr>
                </a:solidFill>
              </a:rPr>
              <a:t> – компьютерное обеспечение пользователей данного инновационного продукта (компьютерное рабочее место учителя, ученика, родителей или компьютерный класс, фотооборудование для оцифровки экспонатов)</a:t>
            </a:r>
          </a:p>
          <a:p>
            <a:pPr lvl="0" algn="just"/>
            <a:r>
              <a:rPr lang="ru-RU" sz="1800" b="1" dirty="0">
                <a:solidFill>
                  <a:schemeClr val="accent4">
                    <a:lumMod val="75000"/>
                  </a:schemeClr>
                </a:solidFill>
              </a:rPr>
              <a:t>информационное</a:t>
            </a:r>
            <a:r>
              <a:rPr lang="ru-RU" sz="1800" dirty="0">
                <a:solidFill>
                  <a:schemeClr val="accent4">
                    <a:lumMod val="75000"/>
                  </a:schemeClr>
                </a:solidFill>
              </a:rPr>
              <a:t> - банк музейных экспонатов (оцифрованные музейные экспонаты размещаются на страницах сайта)</a:t>
            </a:r>
          </a:p>
          <a:p>
            <a:pPr lvl="0" algn="just"/>
            <a:r>
              <a:rPr lang="ru-RU" sz="1800" b="1" dirty="0">
                <a:solidFill>
                  <a:schemeClr val="accent4">
                    <a:lumMod val="75000"/>
                  </a:schemeClr>
                </a:solidFill>
              </a:rPr>
              <a:t>программное</a:t>
            </a:r>
            <a:r>
              <a:rPr lang="ru-RU" sz="1800" dirty="0">
                <a:solidFill>
                  <a:schemeClr val="accent4">
                    <a:lumMod val="75000"/>
                  </a:schemeClr>
                </a:solidFill>
              </a:rPr>
              <a:t> – наличие программ, обеспечивающих доступ к скоростному Интернету</a:t>
            </a:r>
          </a:p>
          <a:p>
            <a:pPr algn="just"/>
            <a:r>
              <a:rPr lang="ru-RU" sz="1800" b="1" dirty="0">
                <a:solidFill>
                  <a:schemeClr val="accent4">
                    <a:lumMod val="75000"/>
                  </a:schemeClr>
                </a:solidFill>
              </a:rPr>
              <a:t>сайт</a:t>
            </a:r>
            <a:r>
              <a:rPr lang="ru-RU" sz="1800" dirty="0">
                <a:solidFill>
                  <a:schemeClr val="accent4">
                    <a:lumMod val="75000"/>
                  </a:schemeClr>
                </a:solidFill>
              </a:rPr>
              <a:t>, созданный на основе бесплатного конструктора сайтов </a:t>
            </a:r>
            <a:r>
              <a:rPr lang="en-US" sz="1800" dirty="0" err="1">
                <a:solidFill>
                  <a:schemeClr val="accent4">
                    <a:lumMod val="75000"/>
                  </a:schemeClr>
                </a:solidFill>
              </a:rPr>
              <a:t>uCoz</a:t>
            </a:r>
            <a:r>
              <a:rPr lang="en-US" sz="1800" dirty="0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ru-RU" sz="1800" dirty="0">
                <a:solidFill>
                  <a:schemeClr val="accent4">
                    <a:lumMod val="75000"/>
                  </a:schemeClr>
                </a:solidFill>
              </a:rPr>
              <a:t>(совместим с большинством интернет-браузеров, может просматриваться с мобильных телефонов и индексируется поисковыми системами)</a:t>
            </a:r>
          </a:p>
          <a:p>
            <a:pPr algn="just"/>
            <a:r>
              <a:rPr lang="ru-RU" sz="1800" b="1" dirty="0">
                <a:solidFill>
                  <a:schemeClr val="accent4">
                    <a:lumMod val="75000"/>
                  </a:schemeClr>
                </a:solidFill>
              </a:rPr>
              <a:t>кадровое</a:t>
            </a:r>
            <a:r>
              <a:rPr lang="ru-RU" sz="1800" dirty="0">
                <a:solidFill>
                  <a:schemeClr val="accent4">
                    <a:lumMod val="75000"/>
                  </a:schemeClr>
                </a:solidFill>
              </a:rPr>
              <a:t> - профессиональные педагогические кадры, владеющие компьютерной грамотностью, информационной культурой, необходимой для организации образовательного процесса в телекоммуникационной среде</a:t>
            </a:r>
          </a:p>
        </p:txBody>
      </p:sp>
      <p:pic>
        <p:nvPicPr>
          <p:cNvPr id="4" name="Picture 14" descr="ÐÐ°ÑÑÐ¸Ð½ÐºÐ¸ Ð¿Ð¾ Ð·Ð°Ð¿ÑÐ¾ÑÑ ÑÐºÐ¾Ð»Ð° ÑÑÑÐ¿ÐµÐ½ÐµÐ¹ Ð»Ð¾Ð³Ð¾ÑÐ¸Ð¿ Ð¼ÑÑÐ°Ð²Ð»ÐµÐ½ÐºÐ¾">
            <a:extLst>
              <a:ext uri="{FF2B5EF4-FFF2-40B4-BE49-F238E27FC236}">
                <a16:creationId xmlns:a16="http://schemas.microsoft.com/office/drawing/2014/main" xmlns="" id="{950B5A48-014C-4075-A810-814C670ECC6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09" y="235720"/>
            <a:ext cx="1417059" cy="11770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9228408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Этапы реализации проекта</a:t>
            </a:r>
          </a:p>
        </p:txBody>
      </p:sp>
      <p:graphicFrame>
        <p:nvGraphicFramePr>
          <p:cNvPr id="8" name="Объект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16068107"/>
              </p:ext>
            </p:extLst>
          </p:nvPr>
        </p:nvGraphicFramePr>
        <p:xfrm>
          <a:off x="1611313" y="1535113"/>
          <a:ext cx="7151687" cy="4876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9" name="Picture 14" descr="ÐÐ°ÑÑÐ¸Ð½ÐºÐ¸ Ð¿Ð¾ Ð·Ð°Ð¿ÑÐ¾ÑÑ ÑÐºÐ¾Ð»Ð° ÑÑÑÐ¿ÐµÐ½ÐµÐ¹ Ð»Ð¾Ð³Ð¾ÑÐ¸Ð¿ Ð¼ÑÑÐ°Ð²Ð»ÐµÐ½ÐºÐ¾">
            <a:extLst>
              <a:ext uri="{FF2B5EF4-FFF2-40B4-BE49-F238E27FC236}">
                <a16:creationId xmlns:a16="http://schemas.microsoft.com/office/drawing/2014/main" xmlns="" id="{3DF8BB51-0819-4D82-B283-5DC68E12715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09" y="235720"/>
            <a:ext cx="1417059" cy="11770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88461732"/>
      </p:ext>
    </p:extLst>
  </p:cSld>
  <p:clrMapOvr>
    <a:masterClrMapping/>
  </p:clrMapOvr>
</p:sld>
</file>

<file path=ppt/theme/theme1.xml><?xml version="1.0" encoding="utf-8"?>
<a:theme xmlns:a="http://schemas.openxmlformats.org/drawingml/2006/main" name="44">
  <a:themeElements>
    <a:clrScheme name="Тема Office 3">
      <a:dk1>
        <a:srgbClr val="0F3F85"/>
      </a:dk1>
      <a:lt1>
        <a:srgbClr val="FFFFFF"/>
      </a:lt1>
      <a:dk2>
        <a:srgbClr val="000000"/>
      </a:dk2>
      <a:lt2>
        <a:srgbClr val="C0C0C0"/>
      </a:lt2>
      <a:accent1>
        <a:srgbClr val="2881E2"/>
      </a:accent1>
      <a:accent2>
        <a:srgbClr val="EA4A46"/>
      </a:accent2>
      <a:accent3>
        <a:srgbClr val="FFFFFF"/>
      </a:accent3>
      <a:accent4>
        <a:srgbClr val="0B3471"/>
      </a:accent4>
      <a:accent5>
        <a:srgbClr val="ACC1EE"/>
      </a:accent5>
      <a:accent6>
        <a:srgbClr val="D4423F"/>
      </a:accent6>
      <a:hlink>
        <a:srgbClr val="542EAA"/>
      </a:hlink>
      <a:folHlink>
        <a:srgbClr val="A1C244"/>
      </a:folHlink>
    </a:clrScheme>
    <a:fontScheme name="Тема Offic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ема Office 1">
        <a:dk1>
          <a:srgbClr val="295573"/>
        </a:dk1>
        <a:lt1>
          <a:srgbClr val="FFFFFF"/>
        </a:lt1>
        <a:dk2>
          <a:srgbClr val="000000"/>
        </a:dk2>
        <a:lt2>
          <a:srgbClr val="C0C0C0"/>
        </a:lt2>
        <a:accent1>
          <a:srgbClr val="298D70"/>
        </a:accent1>
        <a:accent2>
          <a:srgbClr val="D2AC40"/>
        </a:accent2>
        <a:accent3>
          <a:srgbClr val="FFFFFF"/>
        </a:accent3>
        <a:accent4>
          <a:srgbClr val="214761"/>
        </a:accent4>
        <a:accent5>
          <a:srgbClr val="ACC5BB"/>
        </a:accent5>
        <a:accent6>
          <a:srgbClr val="BE9B39"/>
        </a:accent6>
        <a:hlink>
          <a:srgbClr val="CC3300"/>
        </a:hlink>
        <a:folHlink>
          <a:srgbClr val="736FC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104372"/>
        </a:dk1>
        <a:lt1>
          <a:srgbClr val="FFFFFF"/>
        </a:lt1>
        <a:dk2>
          <a:srgbClr val="000000"/>
        </a:dk2>
        <a:lt2>
          <a:srgbClr val="C0C0C0"/>
        </a:lt2>
        <a:accent1>
          <a:srgbClr val="4582AB"/>
        </a:accent1>
        <a:accent2>
          <a:srgbClr val="3CB48F"/>
        </a:accent2>
        <a:accent3>
          <a:srgbClr val="FFFFFF"/>
        </a:accent3>
        <a:accent4>
          <a:srgbClr val="0C3860"/>
        </a:accent4>
        <a:accent5>
          <a:srgbClr val="B0C1D2"/>
        </a:accent5>
        <a:accent6>
          <a:srgbClr val="35A381"/>
        </a:accent6>
        <a:hlink>
          <a:srgbClr val="3642B2"/>
        </a:hlink>
        <a:folHlink>
          <a:srgbClr val="AAC85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F3F85"/>
        </a:dk1>
        <a:lt1>
          <a:srgbClr val="FFFFFF"/>
        </a:lt1>
        <a:dk2>
          <a:srgbClr val="000000"/>
        </a:dk2>
        <a:lt2>
          <a:srgbClr val="C0C0C0"/>
        </a:lt2>
        <a:accent1>
          <a:srgbClr val="2881E2"/>
        </a:accent1>
        <a:accent2>
          <a:srgbClr val="EA4A46"/>
        </a:accent2>
        <a:accent3>
          <a:srgbClr val="FFFFFF"/>
        </a:accent3>
        <a:accent4>
          <a:srgbClr val="0B3471"/>
        </a:accent4>
        <a:accent5>
          <a:srgbClr val="ACC1EE"/>
        </a:accent5>
        <a:accent6>
          <a:srgbClr val="D4423F"/>
        </a:accent6>
        <a:hlink>
          <a:srgbClr val="542EAA"/>
        </a:hlink>
        <a:folHlink>
          <a:srgbClr val="A1C244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44</Template>
  <TotalTime>1436</TotalTime>
  <Words>1658</Words>
  <Application>Microsoft Office PowerPoint</Application>
  <PresentationFormat>Экран (4:3)</PresentationFormat>
  <Paragraphs>150</Paragraphs>
  <Slides>18</Slides>
  <Notes>16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0" baseType="lpstr">
      <vt:lpstr>44</vt:lpstr>
      <vt:lpstr>Image</vt:lpstr>
      <vt:lpstr>Виртуальная музейная педагогика как средство решения образовательных задач. Виртуальный музей «Ямальские самоцветы»</vt:lpstr>
      <vt:lpstr>Решения для нового образования</vt:lpstr>
      <vt:lpstr>Музейная педагогика</vt:lpstr>
      <vt:lpstr>Виртуальный музей:  новая коммуникационная модель</vt:lpstr>
      <vt:lpstr>Проект - виртуальный музей «Ямальские самоцветы» </vt:lpstr>
      <vt:lpstr>Презентация PowerPoint</vt:lpstr>
      <vt:lpstr>Презентация PowerPoint</vt:lpstr>
      <vt:lpstr>Ресурсное обеспечение проекта</vt:lpstr>
      <vt:lpstr>Этапы реализации проекта</vt:lpstr>
      <vt:lpstr>Структура виртуального музея</vt:lpstr>
      <vt:lpstr>Функции виртуального музея: </vt:lpstr>
      <vt:lpstr>Критерии эффективности</vt:lpstr>
      <vt:lpstr>Возможности использования в образовательной практике</vt:lpstr>
      <vt:lpstr>Виртуальная экскурсия — новый эффективный образовательный инструмент</vt:lpstr>
      <vt:lpstr>Основные этапы урока-экскурсии</vt:lpstr>
      <vt:lpstr>Презентация PowerPoint</vt:lpstr>
      <vt:lpstr>Презентация PowerPoint</vt:lpstr>
      <vt:lpstr>Перспективы и возможности развития  виртуального музея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Template</dc:title>
  <dc:creator>Половко</dc:creator>
  <cp:lastModifiedBy>Геннадий Половко</cp:lastModifiedBy>
  <cp:revision>80</cp:revision>
  <dcterms:created xsi:type="dcterms:W3CDTF">2018-09-02T18:14:51Z</dcterms:created>
  <dcterms:modified xsi:type="dcterms:W3CDTF">2019-04-29T03:12:05Z</dcterms:modified>
</cp:coreProperties>
</file>