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74" r:id="rId6"/>
    <p:sldId id="275" r:id="rId7"/>
    <p:sldId id="260" r:id="rId8"/>
    <p:sldId id="261" r:id="rId9"/>
    <p:sldId id="262" r:id="rId10"/>
    <p:sldId id="263" r:id="rId11"/>
    <p:sldId id="266" r:id="rId12"/>
    <p:sldId id="265" r:id="rId13"/>
    <p:sldId id="264" r:id="rId14"/>
    <p:sldId id="267" r:id="rId15"/>
    <p:sldId id="268" r:id="rId16"/>
    <p:sldId id="270" r:id="rId17"/>
    <p:sldId id="271" r:id="rId18"/>
    <p:sldId id="272" r:id="rId19"/>
    <p:sldId id="273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DEE"/>
    <a:srgbClr val="4712DE"/>
    <a:srgbClr val="00B0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9D8FC-D48D-4393-867B-2C3967C47857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73C5B-1FA0-4240-9F73-19F4754650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73C5B-1FA0-4240-9F73-19F47546504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73C5B-1FA0-4240-9F73-19F47546504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DEF6160-5C1C-4E1C-AC4F-F877232B6F79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EF71F3B-0698-4ABF-9428-51D43CF35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357321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«Математика – царица наук»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Карл Фридрих Гаусс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501008"/>
            <a:ext cx="7858180" cy="1872208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Связь математики с другими </a:t>
            </a:r>
            <a:r>
              <a:rPr lang="ru-RU" sz="6000" dirty="0" smtClean="0">
                <a:solidFill>
                  <a:schemeClr val="tx1"/>
                </a:solidFill>
              </a:rPr>
              <a:t>предметами</a:t>
            </a:r>
          </a:p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Андреева </a:t>
            </a:r>
            <a:r>
              <a:rPr lang="ru-RU" sz="2000" dirty="0">
                <a:solidFill>
                  <a:schemeClr val="tx1"/>
                </a:solidFill>
              </a:rPr>
              <a:t>О.Г.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Учитель математики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и история</a:t>
            </a:r>
            <a:endParaRPr lang="ru-RU" sz="5400" dirty="0"/>
          </a:p>
        </p:txBody>
      </p:sp>
      <p:pic>
        <p:nvPicPr>
          <p:cNvPr id="4" name="Рисунок 5" descr="http://do-chgpu.ru/pluginfile.php/585/course/overviewfiles/img21.jpg"/>
          <p:cNvPicPr>
            <a:picLocks noChangeAspect="1" noChangeArrowheads="1"/>
          </p:cNvPicPr>
          <p:nvPr/>
        </p:nvPicPr>
        <p:blipFill>
          <a:blip r:embed="rId2"/>
          <a:srcRect l="10777" r="14932"/>
          <a:stretch>
            <a:fillRect/>
          </a:stretch>
        </p:blipFill>
        <p:spPr bwMode="auto">
          <a:xfrm>
            <a:off x="357158" y="1142984"/>
            <a:ext cx="3000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6" descr="http://images.myshared.ru/4/272816/slide_4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14414" y="3643312"/>
            <a:ext cx="4429125" cy="3214688"/>
          </a:xfrm>
          <a:prstGeom prst="rect">
            <a:avLst/>
          </a:prstGeom>
        </p:spPr>
      </p:pic>
      <p:pic>
        <p:nvPicPr>
          <p:cNvPr id="6" name="Рисунок 7" descr="http://radio.mynoginsk.com/news/2014/20-04-2014/Nevsky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285860"/>
            <a:ext cx="4064000" cy="322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и русский язык</a:t>
            </a:r>
            <a:endParaRPr lang="ru-RU" sz="5400" dirty="0"/>
          </a:p>
        </p:txBody>
      </p:sp>
      <p:pic>
        <p:nvPicPr>
          <p:cNvPr id="4" name="Picture 13" descr="http://rosservis.spb.ru/d/428249/d/%D0%A7%D0%B8%D1%81%D0%BB%D0%B8%D1%82%D0%B5%D0%BB%D1%8C%D0%BD%D0%BE%D0%B5_%D0%B8_%D0%BC%D0%B5%D1%81%D1%82%D0%BE%D0%B8%D0%BC%D0%B5%D0%BD%D0%B8%D0%B5.jpg"/>
          <p:cNvPicPr>
            <a:picLocks noChangeAspect="1" noChangeArrowheads="1"/>
          </p:cNvPicPr>
          <p:nvPr/>
        </p:nvPicPr>
        <p:blipFill>
          <a:blip r:embed="rId2"/>
          <a:srcRect l="6274" t="8955" r="5858" b="8208"/>
          <a:stretch>
            <a:fillRect/>
          </a:stretch>
        </p:blipFill>
        <p:spPr bwMode="auto">
          <a:xfrm>
            <a:off x="285720" y="1214422"/>
            <a:ext cx="42164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http://okna-polus.ru/goghogwik/61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85860"/>
            <a:ext cx="4141788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http://schooled.ru/lesson/rus/6klas/6klas.files/image0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429125"/>
            <a:ext cx="82327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и география</a:t>
            </a:r>
            <a:endParaRPr lang="ru-RU" sz="5400" dirty="0"/>
          </a:p>
        </p:txBody>
      </p:sp>
      <p:pic>
        <p:nvPicPr>
          <p:cNvPr id="4" name="Picture 2" descr="http://co8tula.ru/upload/iblock/91b/91bdae10475dfebc691924a901d186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48291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slide.ru/images/2/8822/960/img3.jpg"/>
          <p:cNvPicPr>
            <a:picLocks noChangeAspect="1" noChangeArrowheads="1"/>
          </p:cNvPicPr>
          <p:nvPr/>
        </p:nvPicPr>
        <p:blipFill>
          <a:blip r:embed="rId3"/>
          <a:srcRect l="50134" t="27446" r="7384" b="8353"/>
          <a:stretch>
            <a:fillRect/>
          </a:stretch>
        </p:blipFill>
        <p:spPr bwMode="auto">
          <a:xfrm>
            <a:off x="5857884" y="1071546"/>
            <a:ext cx="2522537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C:\Users\Ольга\Desktop\img_user_file_549445a50d7ac_17.jpg"/>
          <p:cNvPicPr>
            <a:picLocks noChangeAspect="1" noChangeArrowheads="1"/>
          </p:cNvPicPr>
          <p:nvPr/>
        </p:nvPicPr>
        <p:blipFill>
          <a:blip r:embed="rId4"/>
          <a:srcRect t="6683" b="10741"/>
          <a:stretch>
            <a:fillRect/>
          </a:stretch>
        </p:blipFill>
        <p:spPr bwMode="auto">
          <a:xfrm>
            <a:off x="4572000" y="4000504"/>
            <a:ext cx="4313237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7868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и музыка</a:t>
            </a:r>
            <a:endParaRPr lang="ru-RU" sz="5400" dirty="0"/>
          </a:p>
        </p:txBody>
      </p:sp>
      <p:pic>
        <p:nvPicPr>
          <p:cNvPr id="5" name="Picture 6" descr="http://velikol.ru/dostc/%D0%9F%D1%80%D0%B5%D0%B7%D0%B5%D0%BD%D1%82%D0%B0%D1%86%D0%B8%D1%8F%20%D0%BD%D0%B0%20%D1%82%D0%B5%D0%BC%D1%83:%20%C2%AB%D0%92%20%D0%BC%D0%B0%D1%82%D0%B5%D0%BC%D0%B0%D1%82%D0%B8%D0%BA%D0%B5%20%D0%B5%D1%81%D1%82%D1%8C%20%D1%81%D0%B2%D0%BE%D1%8F%20%D0%BA%D1%80%D0%B0%D1%81%D0%BE%D1%82%D0%B0,%20%D0%BA%D0%B0%D0%BA%20%D0%B2%20%D0%B6%D0%B8%D0%B2%D0%BE%D0%BF%D0%B8%D1%81%D0%B8%20%D0%B8%20%D0%BF%D0%BE%D1%8D%D0%B7%D0%B8%D0%B8%C2%BBc/img13.jpg"/>
          <p:cNvPicPr>
            <a:picLocks noChangeAspect="1" noChangeArrowheads="1"/>
          </p:cNvPicPr>
          <p:nvPr/>
        </p:nvPicPr>
        <p:blipFill>
          <a:blip r:embed="rId2"/>
          <a:srcRect l="8751" t="8333" r="9999"/>
          <a:stretch>
            <a:fillRect/>
          </a:stretch>
        </p:blipFill>
        <p:spPr bwMode="auto">
          <a:xfrm>
            <a:off x="214282" y="1357298"/>
            <a:ext cx="4643438" cy="392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http://ppt4web.ru/images/848/28847/640/img5.jpg"/>
          <p:cNvPicPr>
            <a:picLocks noChangeAspect="1" noChangeArrowheads="1"/>
          </p:cNvPicPr>
          <p:nvPr/>
        </p:nvPicPr>
        <p:blipFill>
          <a:blip r:embed="rId3"/>
          <a:srcRect r="16608" b="22221"/>
          <a:stretch>
            <a:fillRect/>
          </a:stretch>
        </p:blipFill>
        <p:spPr bwMode="auto">
          <a:xfrm>
            <a:off x="5072066" y="3929066"/>
            <a:ext cx="36734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4" descr="http://izumzum.ru/health/krasnoyarskaya-regionalenaya-detsko-molodejnaya-obshestvennaya/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142984"/>
            <a:ext cx="35036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6439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 и  изобразительное искусство</a:t>
            </a:r>
            <a:endParaRPr lang="ru-RU" sz="4400" dirty="0"/>
          </a:p>
        </p:txBody>
      </p:sp>
      <p:pic>
        <p:nvPicPr>
          <p:cNvPr id="3" name="Picture 15" descr="http://900igr.net/datas/izo/Ornamenty-i-uzory/0013-013-Geometricheskij-ornament.jpg"/>
          <p:cNvPicPr>
            <a:picLocks noChangeAspect="1" noChangeArrowheads="1"/>
          </p:cNvPicPr>
          <p:nvPr/>
        </p:nvPicPr>
        <p:blipFill>
          <a:blip r:embed="rId2"/>
          <a:srcRect l="13281" t="8750" r="14063" b="41666"/>
          <a:stretch>
            <a:fillRect/>
          </a:stretch>
        </p:blipFill>
        <p:spPr bwMode="auto">
          <a:xfrm>
            <a:off x="285720" y="1714488"/>
            <a:ext cx="4745038" cy="2428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1" descr="http://www.stihi.ru/pics/2010/08/06/4707.jpg?23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319616"/>
            <a:ext cx="3786186" cy="253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5" descr="http://img1.labirint.ru/books/389713/scrn_big_1.jpg"/>
          <p:cNvPicPr>
            <a:picLocks noChangeAspect="1" noChangeArrowheads="1"/>
          </p:cNvPicPr>
          <p:nvPr/>
        </p:nvPicPr>
        <p:blipFill>
          <a:blip r:embed="rId4"/>
          <a:srcRect l="2261" t="3120" r="52504" b="7971"/>
          <a:stretch>
            <a:fillRect/>
          </a:stretch>
        </p:blipFill>
        <p:spPr bwMode="auto">
          <a:xfrm>
            <a:off x="5143500" y="1714500"/>
            <a:ext cx="4000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и физкультура</a:t>
            </a:r>
            <a:endParaRPr lang="ru-RU" sz="5400" dirty="0"/>
          </a:p>
        </p:txBody>
      </p:sp>
      <p:pic>
        <p:nvPicPr>
          <p:cNvPr id="3" name="Picture 20" descr="http://www.filimon11.ru/images/134fizo0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30968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ds152kar.educhel.ru/uploads/5000/20500/section/332860/ChildrenFitne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1285875"/>
            <a:ext cx="30956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dima-boing.com/wp-content/uploads/2011/10/images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1500174"/>
            <a:ext cx="278765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referatwork.ru/image.php?way=oplibru/baza4/2394124507727.files/image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4357688"/>
            <a:ext cx="61531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20DEE"/>
                </a:solidFill>
                <a:latin typeface="Monotype Corsiva" pitchFamily="66" charset="0"/>
              </a:rPr>
              <a:t>Математика и литература</a:t>
            </a:r>
            <a:endParaRPr lang="ru-RU" sz="5400" b="1" dirty="0">
              <a:solidFill>
                <a:srgbClr val="020DEE"/>
              </a:solidFill>
              <a:latin typeface="Monotype Corsiva" pitchFamily="66" charset="0"/>
            </a:endParaRPr>
          </a:p>
        </p:txBody>
      </p:sp>
      <p:sp>
        <p:nvSpPr>
          <p:cNvPr id="4098" name="AutoShape 2" descr="https://arhivurokov.ru/videouroki/html/2013/10/01/9866549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arhivurokov.ru/videouroki/html/2013/10/01/9866549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://images.myshared.ru/6/758722/slide_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123" t="12034" r="61858" b="20617"/>
          <a:stretch>
            <a:fillRect/>
          </a:stretch>
        </p:blipFill>
        <p:spPr bwMode="auto">
          <a:xfrm>
            <a:off x="785786" y="1214422"/>
            <a:ext cx="1928826" cy="2864014"/>
          </a:xfrm>
          <a:prstGeom prst="rect">
            <a:avLst/>
          </a:prstGeom>
          <a:noFill/>
        </p:spPr>
      </p:pic>
      <p:pic>
        <p:nvPicPr>
          <p:cNvPr id="4106" name="Picture 10" descr="http://velikol.ru/dostc/%D0%9F%D1%80%D0%B5%D0%B7%D0%B5%D0%BD%D1%82%D0%B0%D1%86%D0%B8%D1%8F+%D0%BD%D0%B0+%D1%82%D0%B5%D0%BC%D1%83%3A+%C2%AB%D0%92+%D0%BC%D0%B0%D1%82%D0%B5%D0%BC%D0%B0%D1%82%D0%B8%D0%BA%D0%B5+%D0%B5%D1%81%D1%82%D1%8C+%D1%81%D0%B2%D0%BE%D1%8F+%D0%BA%D1%80%D0%B0%D1%81%D0%BE%D1%82%D0%B0%2C+%D0%BA%D0%B0%D0%BA+%D0%B2+%D0%B6%D0%B8%D0%B2%D0%BE%D0%BF%D0%B8%D1%81%D0%B8+%D0%B8+%D0%BF%D0%BE%D1%8D%D0%B7%D0%B8%D0%B8%C2%BBc/img4.jpg"/>
          <p:cNvPicPr>
            <a:picLocks noChangeAspect="1" noChangeArrowheads="1"/>
          </p:cNvPicPr>
          <p:nvPr/>
        </p:nvPicPr>
        <p:blipFill>
          <a:blip r:embed="rId3"/>
          <a:srcRect l="9375" t="21250" r="53125" b="7499"/>
          <a:stretch>
            <a:fillRect/>
          </a:stretch>
        </p:blipFill>
        <p:spPr bwMode="auto">
          <a:xfrm>
            <a:off x="3857620" y="1142984"/>
            <a:ext cx="2105541" cy="3000396"/>
          </a:xfrm>
          <a:prstGeom prst="rect">
            <a:avLst/>
          </a:prstGeom>
          <a:noFill/>
        </p:spPr>
      </p:pic>
      <p:pic>
        <p:nvPicPr>
          <p:cNvPr id="4108" name="Picture 12" descr="http://www.playing-field.ru/img/2015/051822/4857884"/>
          <p:cNvPicPr>
            <a:picLocks noChangeAspect="1" noChangeArrowheads="1"/>
          </p:cNvPicPr>
          <p:nvPr/>
        </p:nvPicPr>
        <p:blipFill>
          <a:blip r:embed="rId4" cstate="print"/>
          <a:srcRect t="11610"/>
          <a:stretch>
            <a:fillRect/>
          </a:stretch>
        </p:blipFill>
        <p:spPr bwMode="auto">
          <a:xfrm>
            <a:off x="1500166" y="4357694"/>
            <a:ext cx="3214678" cy="2175486"/>
          </a:xfrm>
          <a:prstGeom prst="rect">
            <a:avLst/>
          </a:prstGeom>
          <a:noFill/>
        </p:spPr>
      </p:pic>
      <p:pic>
        <p:nvPicPr>
          <p:cNvPr id="4110" name="Picture 14" descr="http://f17.ifotki.info/org/bc73f26069d506fd728ccbb152d80efcbc5f6c1849191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857496"/>
            <a:ext cx="2428892" cy="3697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20DEE"/>
                </a:solidFill>
                <a:latin typeface="Monotype Corsiva" pitchFamily="66" charset="0"/>
              </a:rPr>
              <a:t>Математика и биология</a:t>
            </a:r>
            <a:endParaRPr lang="ru-RU" sz="5400" b="1" dirty="0">
              <a:solidFill>
                <a:srgbClr val="020DEE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44384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5" descr="jyk"/>
          <p:cNvPicPr>
            <a:picLocks noChangeAspect="1" noChangeArrowheads="1"/>
          </p:cNvPicPr>
          <p:nvPr/>
        </p:nvPicPr>
        <p:blipFill>
          <a:blip r:embed="rId2">
            <a:lum bright="-8000"/>
          </a:blip>
          <a:srcRect t="4157" b="10634"/>
          <a:stretch>
            <a:fillRect/>
          </a:stretch>
        </p:blipFill>
        <p:spPr bwMode="auto">
          <a:xfrm>
            <a:off x="357158" y="1357298"/>
            <a:ext cx="378618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Картинка 31 из 715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142984"/>
            <a:ext cx="4284662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1" descr="Картинка 22 из 71542"/>
          <p:cNvPicPr>
            <a:picLocks noChangeAspect="1" noChangeArrowheads="1"/>
          </p:cNvPicPr>
          <p:nvPr/>
        </p:nvPicPr>
        <p:blipFill>
          <a:blip r:embed="rId4"/>
          <a:srcRect l="10290" t="12946" r="13264" b="14556"/>
          <a:stretch>
            <a:fillRect/>
          </a:stretch>
        </p:blipFill>
        <p:spPr bwMode="auto">
          <a:xfrm>
            <a:off x="428596" y="4643446"/>
            <a:ext cx="371477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animalsfoto.com/photo/aa/aa0cec1b9017bda83e5d542db0a5fd7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000504"/>
            <a:ext cx="4071966" cy="2694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20DEE"/>
                </a:solidFill>
                <a:latin typeface="Monotype Corsiva" pitchFamily="66" charset="0"/>
              </a:rPr>
              <a:t>Математика , физика  и астрономия</a:t>
            </a:r>
            <a:endParaRPr lang="ru-RU" sz="5400" b="1" dirty="0">
              <a:solidFill>
                <a:srgbClr val="020DEE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fs1.ppt4web.ru/images/95232/143022/640/img12.jpg"/>
          <p:cNvPicPr>
            <a:picLocks noChangeAspect="1" noChangeArrowheads="1"/>
          </p:cNvPicPr>
          <p:nvPr/>
        </p:nvPicPr>
        <p:blipFill>
          <a:blip r:embed="rId2"/>
          <a:srcRect l="1217" t="1623" r="68967" b="68359"/>
          <a:stretch>
            <a:fillRect/>
          </a:stretch>
        </p:blipFill>
        <p:spPr bwMode="auto">
          <a:xfrm>
            <a:off x="428596" y="1714488"/>
            <a:ext cx="3500462" cy="2643206"/>
          </a:xfrm>
          <a:prstGeom prst="rect">
            <a:avLst/>
          </a:prstGeom>
          <a:noFill/>
        </p:spPr>
      </p:pic>
      <p:pic>
        <p:nvPicPr>
          <p:cNvPr id="2052" name="Picture 4" descr="http://img-fotki.yandex.ru/get/15510/302433518.e/0_11b5ab_65b053df_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643050"/>
            <a:ext cx="4214842" cy="2370849"/>
          </a:xfrm>
          <a:prstGeom prst="rect">
            <a:avLst/>
          </a:prstGeom>
          <a:noFill/>
        </p:spPr>
      </p:pic>
      <p:pic>
        <p:nvPicPr>
          <p:cNvPr id="2054" name="Picture 6" descr="http://www.teleport2001.ru/files/teleport/images/2015/04/24/astronomiy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000504"/>
            <a:ext cx="3589525" cy="2690798"/>
          </a:xfrm>
          <a:prstGeom prst="rect">
            <a:avLst/>
          </a:prstGeom>
          <a:noFill/>
        </p:spPr>
      </p:pic>
      <p:sp>
        <p:nvSpPr>
          <p:cNvPr id="2056" name="AutoShape 8" descr="https://otvet.imgsmail.ru/download/224604222_b25d45e02bb7cbf3b2d5b09c6cd27839_8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s://otvet.imgsmail.ru/download/224604222_b25d45e02bb7cbf3b2d5b09c6cd27839_8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://lusana.ru/files/3925/573/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500570"/>
            <a:ext cx="2951054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586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Arial Narrow" pitchFamily="34" charset="0"/>
              </a:rPr>
              <a:t>   Математика-наука , </a:t>
            </a:r>
          </a:p>
          <a:p>
            <a:pPr algn="ctr">
              <a:buNone/>
            </a:pPr>
            <a:r>
              <a:rPr lang="ru-RU" sz="4000" dirty="0" smtClean="0">
                <a:latin typeface="Arial Narrow" pitchFamily="34" charset="0"/>
              </a:rPr>
              <a:t>   Хороша и всем нужна, </a:t>
            </a:r>
          </a:p>
          <a:p>
            <a:pPr algn="ctr">
              <a:buNone/>
            </a:pPr>
            <a:r>
              <a:rPr lang="ru-RU" sz="4000" dirty="0" smtClean="0">
                <a:latin typeface="Arial Narrow" pitchFamily="34" charset="0"/>
              </a:rPr>
              <a:t>   Без нее прожить нам трудно, </a:t>
            </a:r>
          </a:p>
          <a:p>
            <a:pPr algn="ctr">
              <a:buNone/>
            </a:pPr>
            <a:r>
              <a:rPr lang="ru-RU" sz="4000" dirty="0" smtClean="0">
                <a:latin typeface="Arial Narrow" pitchFamily="34" charset="0"/>
              </a:rPr>
              <a:t>   Без нее нам жизнь сложна.</a:t>
            </a:r>
            <a:br>
              <a:rPr lang="ru-RU" sz="4000" dirty="0" smtClean="0">
                <a:latin typeface="Arial Narrow" pitchFamily="34" charset="0"/>
              </a:rPr>
            </a:br>
            <a:r>
              <a:rPr lang="ru-RU" sz="4000" dirty="0" smtClean="0">
                <a:latin typeface="Arial Narrow" pitchFamily="34" charset="0"/>
              </a:rPr>
              <a:t/>
            </a:r>
            <a:br>
              <a:rPr lang="ru-RU" sz="4000" dirty="0" smtClean="0">
                <a:latin typeface="Arial Narrow" pitchFamily="34" charset="0"/>
              </a:rPr>
            </a:br>
            <a:endParaRPr lang="ru-RU" sz="4000" dirty="0" smtClean="0">
              <a:latin typeface="Arial Narrow" pitchFamily="34" charset="0"/>
            </a:endParaRPr>
          </a:p>
          <a:p>
            <a:pPr algn="ctr"/>
            <a:endParaRPr lang="ru-RU" sz="4000" dirty="0">
              <a:latin typeface="Arial Narrow" pitchFamily="34" charset="0"/>
            </a:endParaRPr>
          </a:p>
        </p:txBody>
      </p:sp>
      <p:pic>
        <p:nvPicPr>
          <p:cNvPr id="1026" name="Picture 2" descr="http://presentacid.ru/thumbs/f3/f31e431b4da3b53b36957cf65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3438" y="857232"/>
            <a:ext cx="41434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Математика является одним из самых интереснейших школьных предметов. Она изучает науку о структурах, порядке и отношениях, измерения и описания форм реальных объектов. Математика -это фундаментальная наука, предоставляющая (общие) языковые средства другим наукам.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endParaRPr lang="ru-RU" sz="2800" dirty="0"/>
          </a:p>
        </p:txBody>
      </p:sp>
      <p:sp>
        <p:nvSpPr>
          <p:cNvPr id="29698" name="AutoShape 2" descr="https://im0-tub-ru.yandex.net/i?id=fb27af298d7a6d2809381d36ed29f4c6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http://savepic.ru/25888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4196980" cy="5072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020DEE"/>
                </a:solidFill>
                <a:latin typeface="Monotype Corsiva" pitchFamily="66" charset="0"/>
              </a:rPr>
              <a:t>Спасибо за внимание!</a:t>
            </a:r>
            <a:endParaRPr lang="ru-RU" sz="7200" b="1" dirty="0">
              <a:solidFill>
                <a:srgbClr val="020DEE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40027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globuss24.ru/sites/default/files/styles/large/public/web/userfiles/image/slide/170971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3"/>
            <a:ext cx="9144000" cy="6357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3.bp.blogspot.com/-RBCM1mr9guE/Ucpum9vvOrI/AAAAAAAAJ74/lokpWqgZpx4/s1600/%D1%83%D1%87%D0%B5%D0%B1%D0%BD%D0%B8%D0%BA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0"/>
            <a:ext cx="531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3.bp.blogspot.com/-RBCM1mr9guE/Ucpum9vvOrI/AAAAAAAAJ74/lokpWqgZpx4/s1600/%D1%83%D1%87%D0%B5%D0%B1%D0%BD%D0%B8%D0%BA.jpg"/>
          <p:cNvPicPr>
            <a:picLocks/>
          </p:cNvPicPr>
          <p:nvPr/>
        </p:nvPicPr>
        <p:blipFill>
          <a:blip r:embed="rId2"/>
          <a:srcRect b="48544"/>
          <a:stretch>
            <a:fillRect/>
          </a:stretch>
        </p:blipFill>
        <p:spPr>
          <a:xfrm>
            <a:off x="142875" y="0"/>
            <a:ext cx="878681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20DEE"/>
                </a:solidFill>
                <a:latin typeface="Monotype Corsiva" pitchFamily="66" charset="0"/>
              </a:rPr>
              <a:t>Математика и черчение</a:t>
            </a:r>
            <a:endParaRPr lang="ru-RU" sz="5400" b="1" dirty="0">
              <a:solidFill>
                <a:srgbClr val="020DEE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elenakoloskova.ucoz.ru/_ld/2/5983258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3023181" cy="2128608"/>
          </a:xfrm>
          <a:prstGeom prst="rect">
            <a:avLst/>
          </a:prstGeom>
          <a:noFill/>
        </p:spPr>
      </p:pic>
      <p:pic>
        <p:nvPicPr>
          <p:cNvPr id="2052" name="Picture 4" descr="http://nashdom.vologda-portal.ru/upload/iblock/bf9/cherchen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500174"/>
            <a:ext cx="4448175" cy="3333750"/>
          </a:xfrm>
          <a:prstGeom prst="rect">
            <a:avLst/>
          </a:prstGeom>
          <a:noFill/>
        </p:spPr>
      </p:pic>
      <p:sp>
        <p:nvSpPr>
          <p:cNvPr id="2054" name="AutoShape 6" descr="https://ds03.infourok.ru/uploads/ex/0572/000339c1-555ec1b1/img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ds03.infourok.ru/uploads/ex/0572/000339c1-555ec1b1/img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s://ds03.infourok.ru/uploads/ex/0572/000339c1-555ec1b1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https://ds03.infourok.ru/uploads/ex/0572/000339c1-555ec1b1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AutoShape 16" descr="https://smtimes.ru/wp-content/uploads/2017/02/1-1-768x70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AutoShape 18" descr="https://a.wattpad.com/cover/2560535-368-k8276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8" name="Picture 20" descr="http://olpictures.ru/photocache/5f/5fccb71b5d18984300466659986a8f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6178" y="3571876"/>
            <a:ext cx="3897138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20DEE"/>
                </a:solidFill>
                <a:latin typeface="Monotype Corsiva" pitchFamily="66" charset="0"/>
              </a:rPr>
              <a:t>Математика и информатика</a:t>
            </a:r>
            <a:endParaRPr lang="ru-RU" sz="5400" b="1" dirty="0">
              <a:solidFill>
                <a:srgbClr val="020DEE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8600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bogorodsk-shkola.umi.ru/files/dokumenti/folder/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4444096" cy="3143272"/>
          </a:xfrm>
          <a:prstGeom prst="rect">
            <a:avLst/>
          </a:prstGeom>
          <a:noFill/>
        </p:spPr>
      </p:pic>
      <p:pic>
        <p:nvPicPr>
          <p:cNvPr id="1028" name="Picture 4" descr="http://clipart.coolclips.com/480/vectors/tf05168/CoolClips_vc0111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650890"/>
            <a:ext cx="4071966" cy="3961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85728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  <a:ea typeface="Lucida Sans Unicode" pitchFamily="34" charset="0"/>
                <a:cs typeface="Lucida Sans Unicode" pitchFamily="34" charset="0"/>
              </a:rPr>
              <a:t>Математика и ручной труд</a:t>
            </a:r>
            <a:endParaRPr lang="ru-RU" sz="5400" dirty="0"/>
          </a:p>
        </p:txBody>
      </p:sp>
      <p:pic>
        <p:nvPicPr>
          <p:cNvPr id="4" name="Рисунок 21" descr="http://globusstroyproekt.ru/vevepuhiv/6124"/>
          <p:cNvPicPr>
            <a:picLocks noChangeAspect="1" noChangeArrowheads="1"/>
          </p:cNvPicPr>
          <p:nvPr/>
        </p:nvPicPr>
        <p:blipFill>
          <a:blip r:embed="rId2"/>
          <a:srcRect t="8908" b="22701"/>
          <a:stretch>
            <a:fillRect/>
          </a:stretch>
        </p:blipFill>
        <p:spPr bwMode="auto">
          <a:xfrm>
            <a:off x="214282" y="1357298"/>
            <a:ext cx="49037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2" descr="http://vb404.org.ru/img/7d348fd042a600064c09c0f535884944.jpg"/>
          <p:cNvPicPr>
            <a:picLocks noChangeAspect="1" noChangeArrowheads="1"/>
          </p:cNvPicPr>
          <p:nvPr/>
        </p:nvPicPr>
        <p:blipFill>
          <a:blip r:embed="rId3"/>
          <a:srcRect t="8685" b="20348"/>
          <a:stretch>
            <a:fillRect/>
          </a:stretch>
        </p:blipFill>
        <p:spPr bwMode="auto">
          <a:xfrm>
            <a:off x="3929063" y="2500313"/>
            <a:ext cx="4929187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4296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и столярное дело</a:t>
            </a:r>
            <a:endParaRPr lang="ru-RU" sz="5400" dirty="0"/>
          </a:p>
        </p:txBody>
      </p:sp>
      <p:pic>
        <p:nvPicPr>
          <p:cNvPr id="4" name="Picture 12" descr="http://pandia.ru/text/78/058/images/image003_68.jpg"/>
          <p:cNvPicPr>
            <a:picLocks noChangeAspect="1" noChangeArrowheads="1"/>
          </p:cNvPicPr>
          <p:nvPr/>
        </p:nvPicPr>
        <p:blipFill>
          <a:blip r:embed="rId2"/>
          <a:srcRect r="-5000" b="-13525"/>
          <a:stretch>
            <a:fillRect/>
          </a:stretch>
        </p:blipFill>
        <p:spPr bwMode="auto">
          <a:xfrm>
            <a:off x="428596" y="1500174"/>
            <a:ext cx="4857750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4" descr="http://bisidei.ru/wp-content/uploads/2016/10/proizvodstvo-izdelij-iz-dereva-kak-biznes.jpg"/>
          <p:cNvPicPr>
            <a:picLocks noChangeAspect="1" noChangeArrowheads="1"/>
          </p:cNvPicPr>
          <p:nvPr/>
        </p:nvPicPr>
        <p:blipFill>
          <a:blip r:embed="rId3"/>
          <a:srcRect t="-26830" r="20000"/>
          <a:stretch>
            <a:fillRect/>
          </a:stretch>
        </p:blipFill>
        <p:spPr bwMode="auto">
          <a:xfrm>
            <a:off x="4357686" y="2571744"/>
            <a:ext cx="46434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5011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6600FF"/>
                </a:solidFill>
                <a:latin typeface="Monotype Corsiva" pitchFamily="66" charset="0"/>
              </a:rPr>
              <a:t>Математика и швейное дело</a:t>
            </a:r>
            <a:endParaRPr lang="ru-RU" sz="5400" dirty="0"/>
          </a:p>
        </p:txBody>
      </p:sp>
      <p:pic>
        <p:nvPicPr>
          <p:cNvPr id="3" name="Picture 27" descr="http://atlantuzao.ru/wp-content/uploads/2016/08/kroika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44291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geum.ru/next/images/372556-nomer-m1f241cc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86188"/>
            <a:ext cx="47148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zoozel.ru/gallery/images/1044589_eskiz-fartuka-5-kla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214422"/>
            <a:ext cx="360997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462</TotalTime>
  <Words>106</Words>
  <Application>Microsoft Office PowerPoint</Application>
  <PresentationFormat>Экран (4:3)</PresentationFormat>
  <Paragraphs>27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 Narrow</vt:lpstr>
      <vt:lpstr>Calibri</vt:lpstr>
      <vt:lpstr>Georgia</vt:lpstr>
      <vt:lpstr>Lucida Sans Unicode</vt:lpstr>
      <vt:lpstr>Monotype Corsiva</vt:lpstr>
      <vt:lpstr>Times New Roman</vt:lpstr>
      <vt:lpstr>Trebuchet MS</vt:lpstr>
      <vt:lpstr>Wingdings 2</vt:lpstr>
      <vt:lpstr>Городская</vt:lpstr>
      <vt:lpstr>«Математика – царица наук»                       Карл Фридрих Гаусс</vt:lpstr>
      <vt:lpstr>Презентация PowerPoint</vt:lpstr>
      <vt:lpstr>Презентация PowerPoint</vt:lpstr>
      <vt:lpstr>Презентация PowerPoint</vt:lpstr>
      <vt:lpstr>Математика и черчение</vt:lpstr>
      <vt:lpstr>Математика и информатика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Математика и литература</vt:lpstr>
      <vt:lpstr>Математика и биология</vt:lpstr>
      <vt:lpstr>Математика , физика  и астрономия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«Математика – царица наук»                             Карл Фридрих Гаусс</dc:title>
  <dc:creator>Ольга Андреева</dc:creator>
  <cp:lastModifiedBy>User</cp:lastModifiedBy>
  <cp:revision>45</cp:revision>
  <dcterms:created xsi:type="dcterms:W3CDTF">2017-03-09T19:32:18Z</dcterms:created>
  <dcterms:modified xsi:type="dcterms:W3CDTF">2024-05-11T20:08:28Z</dcterms:modified>
</cp:coreProperties>
</file>