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64" r:id="rId6"/>
    <p:sldId id="263" r:id="rId7"/>
    <p:sldId id="266" r:id="rId8"/>
    <p:sldId id="267" r:id="rId9"/>
    <p:sldId id="265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Desktop\Темы  для ММО\ММО - 09.09.22г\Картинки\2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42852"/>
            <a:ext cx="8643998" cy="128588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«Особенности организации физического воспитания детей раннего возраста»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(по программе«Теремок»)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User\Desktop\Темы  для ММО\ММО - 09.09.22г\Картинки\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928802"/>
            <a:ext cx="4929222" cy="3571899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Desktop\Темы  для ММО\ММО - 09.09.22г\Картинки\1620165015_5-phonoteka_org-p-fon-dlya-prezentatsii-didakticheskie-igri-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Темы  для ММО\ММО - 09.09.22г\Картинки\6ee753c239e8cf5739952951a2b1172a9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000108"/>
            <a:ext cx="7143801" cy="5143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Desktop\Темы  для ММО\ММО - 09.09.22г\Картинки\2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142852"/>
            <a:ext cx="7143800" cy="271464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физического развития: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создание условий для укрепления здоровья детей, 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становления у детей ценностей здорового образа жизни,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формирования навыков безопасного поведения,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развития различных видов двигательной активности.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развития двигательной активности детей необходимо создавать специальные условия: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обеспечить необходимое оснащение — спортивное оборудование и инвентарь;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организовать групповое пространство таким образом, чтобы дети могли свободно передвигаться по всей групповой комнате и имели доступ к спортивным снарядам и игрушкам;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проводить утреннюю гимнастику, физкультурные занятия, подвижные игры.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Desktop\Темы  для ММО\ММО - 09.09.22г\Картинки\1620165015_5-phonoteka_org-p-fon-dlya-prezentatsii-didakticheskie-igri-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714356"/>
            <a:ext cx="764386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Воспитатели должны создавать условия для развития у детей основных движений — ходьбы, бега, лазанья, бросания и др.; координации движений; формирования правильной осанки. Для этого в детской организации должно быть соответствующее оборудование и инвентарь: лесенки, горки, дорожки с препятствием, скамеечки, мячи. Эти приспособления стимулируют детей к соответствующим движениям: подниматься и спускаться по лесенке, перешагивать, подлезать, проползать, переносить, идти в определённом направлении, соблюдать равновесие, ходить по разной поверхности, бросать, метать в цель.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Desktop\Темы  для ММО\ММО - 09.09.22г\Картинки\1620165015_5-phonoteka_org-p-fon-dlya-prezentatsii-didakticheskie-igri-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714356"/>
            <a:ext cx="77153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Воспитатели проводят утреннюю гимнастику, физкультурные занятия, физкультминутки, физические упражнения после сна и пр. В эти занятия включаются общеукрепляющие упражнения: в положении стоя, сидя, лёжа, направленные на укрепление мышц спины, плечевого пояса и ног.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Чтобы пробудить у детей интерес к физкультурным занятиям, их следует проводить в игровой форме с использованием воображаемых ситуаций и игровых образов, подражательных действий («прыгаем, как зайчики», «ходим, как мишка», «птички полетели», «цветочки растут» и т.п.). При этом взрослые не должны ограничивать стремление детей к творческому самовыражению в двигательной активности, напротив, следует стимулировать и поощрять малышей в придумывании двигательных элементов.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Desktop\Темы  для ММО\ММО - 09.09.22г\Картинки\1620165015_5-phonoteka_org-p-fon-dlya-prezentatsii-didakticheskie-igri-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57224" y="642918"/>
            <a:ext cx="7715304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Спортивное оборудование: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горка; сухой бассейн, тоннель-«гусеница», качалка, большие игровые арки, большой мат; - большие мячи, мячи диаметром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25 см для бросания; каталки на длинном стержне; горка с 3–4 пологими ступеньками; лесенка-стремянка;  2–3 пролета гимнастической стенки; валики для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перелезания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 прозрачный туннель; обруч для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пролезания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 ящики-каталки;  дуга-воротца для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подлезания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(высота 60 см.);  невысокие предметы для влезания и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перелезания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 корзина, ящик для влезания; тележки, вожжи с бубенцами; мячи разных размеров, кегли; желоб для прокатывания шаров;  трехколесные велосипеды</a:t>
            </a:r>
            <a:r>
              <a:rPr lang="ru-RU" sz="2000" dirty="0" smtClean="0"/>
              <a:t>.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Оздоровительное оборудование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Оборудование для воздушных и водных процедур.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Оздоровительный модуль (массажные коврики и дорожки).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Гимнастическая скамейка.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Резиновые кольца.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Коврики разной фактуры и пр.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/>
              <a:t>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Desktop\Темы  для ММО\ММО - 09.09.22г\Картинки\1620165015_5-phonoteka_org-p-fon-dlya-prezentatsii-didakticheskie-igri-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2910" y="571480"/>
            <a:ext cx="792961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Структура занятий по физическому развитию детей раннего возраста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Занятия по физическому развитию планируются по подгруппам,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2-3 раза в неделю, по 10-15 мин. в первой половине дня в групповом помещении или в спортивном зале.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Схема построения физкультурных занятий детей раннего возраста.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Занятие состоит из трех частей: вводной, основной и заключительной.     Для каждой части занятия характерны свои задачи. Необходимо обеспечить нагрузку на все группы мышц, чередовать исходные положения (стоя, сидя, лёжа), регулировать нагрузки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гипер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гипоактвных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детей.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 вводной части занятия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детям предлагается поиграть с погремушками, погреметь ими, развеселить Матрешку, отправиться в гости к Мишке и Зайцу, поехать на поезде. Создание игровой мотивации способствует увлеченному выполнению детьми ходьбы и бега, построений и перестроений, различных заданий с предметами (флажками, платочками, погремушками и т.д.).</a:t>
            </a:r>
          </a:p>
          <a:p>
            <a:pPr algn="just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Desktop\Темы  для ММО\ММО - 09.09.22г\Картинки\1620165015_5-phonoteka_org-p-fon-dlya-prezentatsii-didakticheskie-igri-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00100" y="714357"/>
            <a:ext cx="757242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Основная часть занятий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включает игровые задания, направленные на овладение основными движениями (упражнения в равновесии, лазанье, прыжках, метании), подвижную игру. При этом задания многократно повторяются, постепенно усложняются, изменяется характер и способы их выполнения. Это в целом способствует обогащению двигательного опыта ребенка.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В отличие от традиционных подходов, в основную часть занятия по физическому развитию дошкольников включается компонент «самостоятельная двигательная деятельность».</a:t>
            </a:r>
            <a:r>
              <a:rPr lang="ru-RU" sz="2000" dirty="0" smtClean="0"/>
              <a:t> </a:t>
            </a:r>
          </a:p>
          <a:p>
            <a:pPr algn="just"/>
            <a:r>
              <a:rPr lang="ru-RU" sz="2000" dirty="0" smtClean="0"/>
              <a:t>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самостоятельной двигательной деятельности детей на физкультурном занятии предоставляет ребенку право самому выбрать вид движения, темп, паузы, их чередование; позволяет ему действовать индивидуально или со сверстниками.</a:t>
            </a:r>
          </a:p>
          <a:p>
            <a:pPr algn="just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Desktop\Темы  для ММО\ММО - 09.09.22г\Картинки\1620165015_5-phonoteka_org-p-fon-dlya-prezentatsii-didakticheskie-igri-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00100" y="714357"/>
            <a:ext cx="757242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заключительную часть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входят упражнения в ходьбе, малоподвижные игры, хороводы.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Поощрения, позитивная оценка поведения и результатов деятельности развивает такие личностные качества ребенка как уверенность, самоуважение, активность. Очень важно в конце занятия обеспечить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психоэмоциональный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комфорт детей.</a:t>
            </a:r>
            <a:r>
              <a:rPr lang="ru-RU" sz="2000" dirty="0" smtClean="0"/>
              <a:t> </a:t>
            </a:r>
          </a:p>
          <a:p>
            <a:pPr algn="just"/>
            <a:r>
              <a:rPr lang="ru-RU" sz="2000" dirty="0" smtClean="0"/>
              <a:t>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двигательного опыта ребенка, процесс длительный, требует многократного повторения физических упражнений, их закрепления в игровых ситуациях.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ОРУ,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/и, основные движения первоначально разучиваются и закрепляются на физкультурных занятиях, затем совершенствуются на утренней гимнастике, подвижных играх, в самостоятельной двигательной деятельности на прогулке.</a:t>
            </a: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Desktop\Темы  для ММО\ММО - 09.09.22г\Картинки\1620165015_5-phonoteka_org-p-fon-dlya-prezentatsii-didakticheskie-igri-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85786" y="571480"/>
            <a:ext cx="7786742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Успех физического воспитания: 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внедрения в образовательный процесс комплекса мероприятий по физическому воспитанию дошкольников;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повышения компетентности педагога в вопросах физического воспитания детей дошкольного возраста;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единства требований к детям от педагогов и родителей в вопросах физического воспитания;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организации предметно-развивающей среды, одним из элементов которой является нестандартное оборудование, сделанное педагогами самостоятельно, а также с привлечением к процессу его изготовления родителей.</a:t>
            </a: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786</Words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       «Особенности организации физического воспитания детей раннего возраста» (по программе«Теремок»)      </vt:lpstr>
      <vt:lpstr>                 Задачи физического развития: - создание условий для укрепления здоровья детей,  - становления у детей ценностей здорового образа жизни, -  формирования навыков безопасного поведения, -  развития различных видов двигательной активности.  Для развития двигательной активности детей необходимо создавать специальные условия:  — обеспечить необходимое оснащение — спортивное оборудование и инвентарь; — организовать групповое пространство таким образом, чтобы дети могли свободно передвигаться по всей групповой комнате и имели доступ к спортивным снарядам и игрушкам; — проводить утреннюю гимнастику, физкультурные занятия, подвижные игры.     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«Особенности организации физического воспитания  детей раннего возраста» (по программе«Теремок») Задачи физического развития: создание условий для укрепления здоровья детей, становления у детей ценностей здорового образа жизни, формирования навыков безопасного поведения, развития различных видов двигательной активности.    </dc:title>
  <dc:creator>Татьяна Кобелева</dc:creator>
  <cp:lastModifiedBy>Пользователь Windows</cp:lastModifiedBy>
  <cp:revision>15</cp:revision>
  <dcterms:created xsi:type="dcterms:W3CDTF">2022-09-07T13:21:43Z</dcterms:created>
  <dcterms:modified xsi:type="dcterms:W3CDTF">2022-09-08T16:55:51Z</dcterms:modified>
</cp:coreProperties>
</file>