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67" r:id="rId3"/>
    <p:sldId id="277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-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DF40-BB95-4FEF-8513-62396FEF74A5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331C0-B141-4749-8870-0E2E6B0CFE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6619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DF40-BB95-4FEF-8513-62396FEF74A5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331C0-B141-4749-8870-0E2E6B0CFE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0348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DF40-BB95-4FEF-8513-62396FEF74A5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331C0-B141-4749-8870-0E2E6B0CFE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9925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DF40-BB95-4FEF-8513-62396FEF74A5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331C0-B141-4749-8870-0E2E6B0CFE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67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DF40-BB95-4FEF-8513-62396FEF74A5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331C0-B141-4749-8870-0E2E6B0CFE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7815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DF40-BB95-4FEF-8513-62396FEF74A5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331C0-B141-4749-8870-0E2E6B0CFE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339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DF40-BB95-4FEF-8513-62396FEF74A5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331C0-B141-4749-8870-0E2E6B0CFE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6029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DF40-BB95-4FEF-8513-62396FEF74A5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331C0-B141-4749-8870-0E2E6B0CFE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5845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DF40-BB95-4FEF-8513-62396FEF74A5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331C0-B141-4749-8870-0E2E6B0CFE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7995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DF40-BB95-4FEF-8513-62396FEF74A5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331C0-B141-4749-8870-0E2E6B0CFE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2130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DF40-BB95-4FEF-8513-62396FEF74A5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331C0-B141-4749-8870-0E2E6B0CFE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3606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3DF40-BB95-4FEF-8513-62396FEF74A5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F331C0-B141-4749-8870-0E2E6B0CFE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8536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s://ds04.infourok.ru/uploads/ex/0a31/000401d0-8fc7cf36/1/img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4107" y="-1"/>
            <a:ext cx="11140069" cy="6847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2300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s://ds02.infourok.ru/uploads/ex/0c16/0003f02d-864011df/img1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6222042" cy="350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ds02.infourok.ru/uploads/ex/0c16/0003f02d-864011df/img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37381" y="3283527"/>
            <a:ext cx="6354619" cy="3574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ds02.infourok.ru/uploads/ex/0c16/0003f02d-864011df/img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06836" y="-1"/>
            <a:ext cx="5985164" cy="3366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ds02.infourok.ru/uploads/ex/0c16/0003f02d-864011df/img1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366653"/>
            <a:ext cx="5837381" cy="3810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3591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76293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Побудьте и вы автором словаря, составьте словарь из 15-20 слов на тему: « Словарь добрых слов». </a:t>
            </a:r>
            <a:b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19458" name="Picture 2" descr="https://fs00.infourok.ru/images/doc/156/180306/img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109" y="2576624"/>
            <a:ext cx="6467971" cy="364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i.pinimg.com/474x/dd/79/11/dd7911fd44f52b723a31698495932603--emojis-bind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42909" y="2803059"/>
            <a:ext cx="4514850" cy="319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7918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19</Words>
  <Application>Microsoft Office PowerPoint</Application>
  <PresentationFormat>Произвольный</PresentationFormat>
  <Paragraphs>1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Побудьте и вы автором словаря, составьте словарь из 15-20 слов на тему: « Словарь добрых слов».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neonis.neonis@mail.ru</dc:creator>
  <cp:lastModifiedBy>Windows User</cp:lastModifiedBy>
  <cp:revision>13</cp:revision>
  <dcterms:created xsi:type="dcterms:W3CDTF">2020-11-02T13:50:55Z</dcterms:created>
  <dcterms:modified xsi:type="dcterms:W3CDTF">2022-11-28T10:46:41Z</dcterms:modified>
</cp:coreProperties>
</file>