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2" r:id="rId2"/>
    <p:sldId id="263" r:id="rId3"/>
    <p:sldId id="264" r:id="rId4"/>
    <p:sldId id="265" r:id="rId5"/>
    <p:sldId id="266" r:id="rId6"/>
    <p:sldId id="269" r:id="rId7"/>
    <p:sldId id="268" r:id="rId8"/>
    <p:sldId id="26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78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1C019-1656-4476-B706-C64A1FEEC399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1E8DB-631B-4337-AC98-AF9DF85AE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6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35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0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2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02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35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3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35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65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889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9DD1969-EAB7-402E-9311-CBDF39DFCE95}" type="datetimeFigureOut">
              <a:rPr lang="ru-RU" smtClean="0"/>
              <a:t>29.10.2023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7159F891-C448-47A4-92BE-0DB087255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30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1527212"/>
            <a:ext cx="12192000" cy="3352800"/>
          </a:xfrm>
        </p:spPr>
        <p:txBody>
          <a:bodyPr/>
          <a:lstStyle/>
          <a:p>
            <a:pPr algn="ctr"/>
            <a:r>
              <a:rPr lang="ru-RU" sz="10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ПОГОВОРИМ О ДОВЕРИИ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-1619065" y="999241"/>
            <a:ext cx="7488483" cy="13343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7391585" y="4685416"/>
            <a:ext cx="7488483" cy="133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3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9574" y="1865356"/>
            <a:ext cx="12261574" cy="3766185"/>
          </a:xfrm>
        </p:spPr>
        <p:txBody>
          <a:bodyPr>
            <a:normAutofit/>
          </a:bodyPr>
          <a:lstStyle/>
          <a:p>
            <a:pPr marL="85725" indent="0" algn="ctr">
              <a:buNone/>
            </a:pPr>
            <a:r>
              <a:rPr lang="ru-RU" sz="6000" dirty="0"/>
              <a:t>ДОВЕРИЕ — это убежденность в чьей-нибудь честности, порядочности; вера в искренность и добросовестность.</a:t>
            </a:r>
          </a:p>
          <a:p>
            <a:pPr algn="ctr"/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593" b="58889" l="2604" r="4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5" t="33778" r="52875" b="41778"/>
          <a:stretch/>
        </p:blipFill>
        <p:spPr>
          <a:xfrm rot="18787993">
            <a:off x="-1562854" y="335280"/>
            <a:ext cx="5486400" cy="1676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593" b="58889" l="2604" r="4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5" t="33778" r="52875" b="41778"/>
          <a:stretch/>
        </p:blipFill>
        <p:spPr>
          <a:xfrm rot="18787993">
            <a:off x="8276473" y="5012055"/>
            <a:ext cx="548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1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7968"/>
            <a:ext cx="12192000" cy="1658198"/>
          </a:xfrm>
        </p:spPr>
        <p:txBody>
          <a:bodyPr>
            <a:noAutofit/>
          </a:bodyPr>
          <a:lstStyle/>
          <a:p>
            <a:pPr algn="ctr"/>
            <a:r>
              <a:rPr lang="ru-RU" sz="13800" b="1" dirty="0"/>
              <a:t>Д  О  В  Е  Р  И  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6773289" y="3800006"/>
            <a:ext cx="5730240" cy="10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4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775" y="106680"/>
            <a:ext cx="11772900" cy="376618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Назовите людей, к которым вы можете доверять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ru-RU" sz="4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Вы идёте по улице, к вам подходит незнакомый человек и просит позвонить. У него на сотовом телефоне села батарея.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ru-RU" sz="4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Можно ли доверять всем и каждому? Почему?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ru-RU" sz="4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Как можно потерять доверие?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ru-RU" sz="4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Что такое ложь?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-4467453" y="-62285"/>
            <a:ext cx="5730240" cy="1021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-4467453" y="3590924"/>
            <a:ext cx="5730240" cy="1021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-4467453" y="5994454"/>
            <a:ext cx="5730240" cy="1021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 flipH="1">
            <a:off x="-5144639" y="1187394"/>
            <a:ext cx="5840378" cy="1021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 flipH="1">
            <a:off x="-5144639" y="4840603"/>
            <a:ext cx="5840378" cy="10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6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7968"/>
            <a:ext cx="12192000" cy="1658198"/>
          </a:xfrm>
        </p:spPr>
        <p:txBody>
          <a:bodyPr>
            <a:noAutofit/>
          </a:bodyPr>
          <a:lstStyle/>
          <a:p>
            <a:pPr algn="ctr"/>
            <a:r>
              <a:rPr lang="ru-RU" sz="13800" b="1" dirty="0"/>
              <a:t>Эволюция доверия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3591939" y="5123981"/>
            <a:ext cx="5730240" cy="10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3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10183"/>
            <a:ext cx="12192000" cy="1658198"/>
          </a:xfrm>
        </p:spPr>
        <p:txBody>
          <a:bodyPr>
            <a:noAutofit/>
          </a:bodyPr>
          <a:lstStyle/>
          <a:p>
            <a:pPr algn="ctr"/>
            <a:r>
              <a:rPr lang="ru-RU" sz="13800" b="1" dirty="0"/>
              <a:t>Концепция </a:t>
            </a:r>
            <a:r>
              <a:rPr lang="en-US" sz="13800" b="1" dirty="0"/>
              <a:t>Win/Win</a:t>
            </a:r>
            <a:endParaRPr lang="ru-RU" sz="13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3591939" y="1044350"/>
            <a:ext cx="5730240" cy="10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9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204" b="100000" l="74896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375" t="57556"/>
          <a:stretch/>
        </p:blipFill>
        <p:spPr>
          <a:xfrm>
            <a:off x="2466204" y="-156066"/>
            <a:ext cx="7039746" cy="682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2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5" y="1016368"/>
            <a:ext cx="12192000" cy="1658198"/>
          </a:xfrm>
        </p:spPr>
        <p:txBody>
          <a:bodyPr>
            <a:noAutofit/>
          </a:bodyPr>
          <a:lstStyle/>
          <a:p>
            <a:pPr algn="ctr"/>
            <a:r>
              <a:rPr lang="ru-RU" sz="13800" b="1" dirty="0"/>
              <a:t>Шкатулка доверия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81" b="13333" l="51354" r="952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0" b="85111"/>
          <a:stretch/>
        </p:blipFill>
        <p:spPr>
          <a:xfrm>
            <a:off x="3630039" y="3552356"/>
            <a:ext cx="5730240" cy="10210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663" y="5364011"/>
            <a:ext cx="4038600" cy="1125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«Сегодня я понял, что доверие ...»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«Я понял, что доверять, значит.»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84204" y="5364011"/>
            <a:ext cx="42721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«Сегодня мне понравилось...»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«Думаю, что главное в человеке...»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52892" y="5364011"/>
            <a:ext cx="6096000" cy="7718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«Я считаю- доверие-это...»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«Взаимное доверие-это...»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6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Метрополия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65</TotalTime>
  <Words>123</Words>
  <Application>Microsoft Office PowerPoint</Application>
  <PresentationFormat>Широкоэкранный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Метрополия</vt:lpstr>
      <vt:lpstr>ПОГОВОРИМ О ДОВЕРИИ</vt:lpstr>
      <vt:lpstr>Презентация PowerPoint</vt:lpstr>
      <vt:lpstr>Д  О  В  Е  Р  И  Е</vt:lpstr>
      <vt:lpstr>Презентация PowerPoint</vt:lpstr>
      <vt:lpstr>Эволюция доверия</vt:lpstr>
      <vt:lpstr>Концепция Win/Win</vt:lpstr>
      <vt:lpstr>Презентация PowerPoint</vt:lpstr>
      <vt:lpstr>Шкатулка доверия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Alexander Danshov</dc:creator>
  <cp:lastModifiedBy>Александр Даньшов</cp:lastModifiedBy>
  <cp:revision>15</cp:revision>
  <dcterms:created xsi:type="dcterms:W3CDTF">2020-07-30T14:00:08Z</dcterms:created>
  <dcterms:modified xsi:type="dcterms:W3CDTF">2023-10-29T11:05:08Z</dcterms:modified>
</cp:coreProperties>
</file>