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58000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424863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720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58000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987082"/>
              </p:ext>
            </p:extLst>
          </p:nvPr>
        </p:nvGraphicFramePr>
        <p:xfrm>
          <a:off x="107504" y="141051"/>
          <a:ext cx="8928992" cy="66331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276843"/>
                <a:gridCol w="6652149"/>
              </a:tblGrid>
              <a:tr h="66406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программы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«Застывшая  музыка родного  города»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831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 программы</a:t>
                      </a: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дополнительного  образования  старших  дошкольников.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77415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у детей осознанного отношения к сохранению культурных и духовно-нравственных ценностей.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у детей чувства любви и уважения к своему городу через ознакомление с его историей и архитектурой</a:t>
                      </a: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b="1" i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83166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Обогащать знания детей об  истории и архитектуре города.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Формировать умения различать и использовать в самостоятельной художественно-творческой деятельности различные виды орнамента.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Развивать конструктивные навыки.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Формировать наблюдательность, любознательность, активность к восприятию окружающего мира.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Формировать навыки культурного поведения.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мотивации к бережному отношению к архитектурным сооружениям и  творческому преобразованию окружающего пространства.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Воспитывать эстетические чувства, нравственные ценности.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6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Развивать творчество, воображение, эмпатические чувства.</a:t>
                      </a:r>
                      <a:endParaRPr lang="ru-RU" sz="1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81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2936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703819"/>
              </p:ext>
            </p:extLst>
          </p:nvPr>
        </p:nvGraphicFramePr>
        <p:xfrm>
          <a:off x="107504" y="116632"/>
          <a:ext cx="9036496" cy="674136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872208"/>
                <a:gridCol w="5040560"/>
                <a:gridCol w="2123728"/>
              </a:tblGrid>
              <a:tr h="735865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Итоговое</a:t>
                      </a:r>
                      <a:r>
                        <a:rPr lang="ru-RU" sz="2000" b="1" i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мероприятие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2319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</a:p>
                    <a:p>
                      <a:endParaRPr lang="ru-RU" sz="10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«Город, в котором 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живу»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3">
                  <a:txBody>
                    <a:bodyPr/>
                    <a:lstStyle/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Расширить знания детей о родном городе   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(познакомить с историей его возникновения, местами, связанными с историей, дать знания о том, что город – результат труда людей разных поколений и профессий, формировать у детей понятия: «архитектура города», «профессия архитектор», формировать знания о разновидностях архитектурных сооружений).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Формировать у детей способность к восприятию красоты города, воспитывать любовь и уважение к своему городу.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  <a:tabLst>
                          <a:tab pos="1352550" algn="l"/>
                        </a:tabLs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Развивать конструктивные навыки, навыки воплощения собственного замысла в художественно-творческой деятельности с использованием различных средств и способов рисования. </a:t>
                      </a:r>
                    </a:p>
                    <a:p>
                      <a:pPr>
                        <a:spcAft>
                          <a:spcPts val="1200"/>
                        </a:spcAft>
                      </a:pP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Рисование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 собственному замыслу 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Мой город».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183953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</a:p>
                    <a:p>
                      <a:endParaRPr lang="ru-RU" sz="10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«Памятные места моего города»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Творческая игра «Строительная компания».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54277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</a:p>
                    <a:p>
                      <a:endParaRPr lang="ru-RU" sz="10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«Архитектура города»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Конструирование «Драматический театр».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55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2936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Рассказы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педагога и обсуждения с использованием фотографий с видами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старого»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темы: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«Как появился наш город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  «Почему наш город назвали Новокузнецком».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Беседы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рассматриванием фотографий памятных мест, связанных с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историческим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событиями города.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беседы о городе «Угадай-ка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». 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Рассказы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 из личного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опыта.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Беседы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 культуре и правилах поведения в общественных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местах. 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Чтение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стихов о городе с последующим обсуждением, заучивание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пословиц и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поговорок.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Д/и: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«Путешествие по городу», «Мой город», «Собери герб», «Собери памятник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разрезные картинки), «Строители крепости», «Кто построил этот дом»;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задания по конструированию «Кузнецкая крепость», «Мост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</a:t>
            </a: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Драматический театр»;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457200" algn="l"/>
                <a:tab pos="135255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Художественно-творческая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деятельность по теме «Мой город» (рисование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</a:t>
            </a:r>
          </a:p>
          <a:p>
            <a:pPr lvl="0" algn="just">
              <a:spcAft>
                <a:spcPts val="0"/>
              </a:spcAft>
              <a:tabLst>
                <a:tab pos="457200" algn="l"/>
                <a:tab pos="135255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собственному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замыслу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).</a:t>
            </a:r>
          </a:p>
          <a:p>
            <a:pPr lvl="0" algn="just">
              <a:spcAft>
                <a:spcPts val="0"/>
              </a:spcAft>
              <a:tabLst>
                <a:tab pos="457200" algn="l"/>
                <a:tab pos="1352550" algn="l"/>
              </a:tabLst>
            </a:pPr>
            <a:endParaRPr lang="ru-RU" sz="1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457200" algn="l"/>
              </a:tabLst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Взаимодействие </a:t>
            </a:r>
            <a:r>
              <a:rPr lang="ru-RU" sz="2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родителями: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экскурсии, культурные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походы, рассматривание фотографий, видеосюжетов о городе, чтение литературы, периодических изданий об истории и культуре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города,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беседы на тему «Профессия архитектор» (чем занимается архитектор, что нужно знать и уметь, что бы стать хорошим архитектором, самые известные произведения архитектуры города, страны, мира).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87256" y="115165"/>
            <a:ext cx="69370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400" b="1" cap="none" spc="0" dirty="0" smtClean="0">
                <a:ln w="1143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организации  совместной  деятельности</a:t>
            </a:r>
            <a:endParaRPr lang="ru-RU" sz="2400" b="1" cap="none" spc="0" dirty="0">
              <a:ln w="11430"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14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2936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109008"/>
              </p:ext>
            </p:extLst>
          </p:nvPr>
        </p:nvGraphicFramePr>
        <p:xfrm>
          <a:off x="107504" y="116633"/>
          <a:ext cx="9036496" cy="675755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232248"/>
                <a:gridCol w="4464496"/>
                <a:gridCol w="2339752"/>
              </a:tblGrid>
              <a:tr h="684856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Итоговое</a:t>
                      </a:r>
                      <a:r>
                        <a:rPr lang="ru-RU" sz="2000" b="1" i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мероприятие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8881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«Орнамент в архитектуре города»</a:t>
                      </a:r>
                    </a:p>
                    <a:p>
                      <a:endParaRPr lang="ru-RU" sz="1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5">
                  <a:txBody>
                    <a:bodyPr/>
                    <a:lstStyle/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endParaRPr lang="ru-RU" sz="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Сформировать у детей понятие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«орнамент», познакомить с архитектурными сооружениями, на которых есть орнамент.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Познакомить с разновидностями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орнамента: растительным, геометрическим, человекообразным; развивать умение различать  виды орнамента.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Развивать наблюдательность,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поисковую активность, творчество,  фантазию.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Развивать навыки использования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различных видов  орнамента в собственных творческих работах.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  <a:tabLst>
                          <a:tab pos="1352550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Воспитывать эстетические чувства.</a:t>
                      </a: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  <a:tabLst>
                          <a:tab pos="1352550" algn="l"/>
                        </a:tabLst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  <a:tabLst>
                          <a:tab pos="1352550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Формировать навыки культурного</a:t>
                      </a:r>
                    </a:p>
                    <a:p>
                      <a:pPr mar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  <a:tabLst>
                          <a:tab pos="1352550" algn="l"/>
                        </a:tabLs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поведения, осознанного бережного  отношения к архитектуре города, как культурному наследию и результату труда людей многих поколений и профессий. </a:t>
                      </a:r>
                      <a:endParaRPr lang="ru-RU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Художественно-творческая деятельность «Создание узора» (круговой орнамент).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  <a:tr h="113150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«Геометрический орнамент»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«Создание узора» (геометрический орнамент).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08121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«Растительный орнамент»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«Создание узора» (растительный орнамент).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3351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«Фонтан и его орнамент»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«Создание узора» (фигурный орнамент).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145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</a:p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«Мы – мастера»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</a:rPr>
                        <a:t>Творческая игра «Архитектурное агентство» (создание  макета).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83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2936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674707"/>
              </p:ext>
            </p:extLst>
          </p:nvPr>
        </p:nvGraphicFramePr>
        <p:xfrm>
          <a:off x="107504" y="116633"/>
          <a:ext cx="9036496" cy="673608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68152"/>
                <a:gridCol w="3384376"/>
                <a:gridCol w="2520280"/>
                <a:gridCol w="1763688"/>
              </a:tblGrid>
              <a:tr h="681794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взаимодействия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Итоговое</a:t>
                      </a:r>
                      <a:r>
                        <a:rPr lang="ru-RU" sz="2000" b="1" i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мероприятие</a:t>
                      </a:r>
                      <a:endParaRPr lang="ru-RU" sz="20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9429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«Город мечты»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Обобщить знания детей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 достопримечательностях родного города.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85750" indent="-285750"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Воспитание потребности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к сохранению культурных и духовно-нравственных ценностей.</a:t>
                      </a:r>
                    </a:p>
                    <a:p>
                      <a:pPr marL="0" indent="0"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endParaRPr lang="ru-RU" sz="1000" b="1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Формирование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потребности к творческому преобразованию окружающего пространства.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1200"/>
                        </a:spcAft>
                      </a:pPr>
                      <a:endParaRPr lang="ru-RU" sz="20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разгадывание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кроссворда о городе;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000" b="1" i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игры: «Найди по описанию», «Составь</a:t>
                      </a: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предложение», «Мой город»;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000" b="1" i="1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 стихов о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городе, пословиц, поговорок;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ru-RU" sz="1000" b="1" i="1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обсуждение и</a:t>
                      </a:r>
                    </a:p>
                    <a:p>
                      <a:pPr marL="0" indent="0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20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отбор фотографий с изображением различных архитектурных сооружений для создания коллажа.</a:t>
                      </a:r>
                      <a:endParaRPr lang="ru-RU" sz="20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Создание  коллажа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«Город  мечты»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5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29369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440300"/>
              </p:ext>
            </p:extLst>
          </p:nvPr>
        </p:nvGraphicFramePr>
        <p:xfrm>
          <a:off x="107504" y="28631"/>
          <a:ext cx="8928992" cy="681971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24336"/>
                <a:gridCol w="5904656"/>
              </a:tblGrid>
              <a:tr h="66406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программы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«Застывшая  музыка родного  города»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9277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Терентьева</a:t>
                      </a:r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З.М., воспитатель </a:t>
                      </a:r>
                    </a:p>
                    <a:p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 ДОУ  «Детский сад №193» компенсирующего вида, </a:t>
                      </a:r>
                    </a:p>
                    <a:p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 высшей квалификационной категории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0460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реализации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год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7781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Участники, количество участников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подготовительной группы, 18 человек</a:t>
                      </a:r>
                      <a:endParaRPr lang="ru-RU" sz="18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76499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 мероприятий</a:t>
                      </a:r>
                      <a:endParaRPr lang="ru-RU" sz="1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раз в неделю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86101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Предполагаемый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Сформированы  навыки использования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различных видов  орнамента в собственных творческих работах.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>
                          <a:tab pos="1352550" algn="l"/>
                        </a:tabLst>
                        <a:defRPr/>
                      </a:pPr>
                      <a:endParaRPr kumimoji="0" lang="ru-RU" sz="1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v"/>
                        <a:tabLst>
                          <a:tab pos="1352550" algn="l"/>
                        </a:tabLst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Сформированы  навыки культурного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>
                          <a:tab pos="1352550" algn="l"/>
                        </a:tabLst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поведения, осознанного бережного  отношения к архитектуре города.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905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Долговременный эффект</a:t>
                      </a:r>
                    </a:p>
                    <a:p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>
                          <a:tab pos="1352550" algn="l"/>
                        </a:tabLst>
                        <a:defRPr/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Ребенок - </a:t>
                      </a:r>
                      <a:r>
                        <a:rPr lang="ru-RU" sz="1800" b="1" i="1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полноправный член общества, носитель его культуры, мотивированный на уважительное, бережное отношение к истории и культуре города, где он родился и живёт.</a:t>
                      </a:r>
                      <a:endParaRPr lang="ru-RU" sz="18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477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8631"/>
            <a:ext cx="9144000" cy="6858000"/>
          </a:xfrm>
          <a:prstGeom prst="rect">
            <a:avLst/>
          </a:prstGeom>
          <a:solidFill>
            <a:schemeClr val="bg1">
              <a:lumMod val="85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424863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786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810</Words>
  <Application>Microsoft Office PowerPoint</Application>
  <PresentationFormat>Экран (4:3)</PresentationFormat>
  <Paragraphs>143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Янина</dc:creator>
  <cp:lastModifiedBy>Даша</cp:lastModifiedBy>
  <cp:revision>27</cp:revision>
  <dcterms:created xsi:type="dcterms:W3CDTF">2013-11-12T12:27:43Z</dcterms:created>
  <dcterms:modified xsi:type="dcterms:W3CDTF">2021-05-25T03:05:22Z</dcterms:modified>
</cp:coreProperties>
</file>