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4630400" cy="8229600"/>
  <p:notesSz cx="8229600" cy="14630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1" d="100"/>
          <a:sy n="81" d="100"/>
        </p:scale>
        <p:origin x="101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674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808080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6F4F4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808080">
              <a:alpha val="8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793790" y="2555438"/>
            <a:ext cx="9841349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50"/>
              </a:lnSpc>
              <a:buNone/>
            </a:pPr>
            <a:r>
              <a:rPr lang="en-US" sz="4450" b="1" kern="0" spc="-134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Проект "Расскажем детям о войне"</a:t>
            </a:r>
            <a:endParaRPr lang="en-US" sz="4450" dirty="0"/>
          </a:p>
        </p:txBody>
      </p:sp>
      <p:sp>
        <p:nvSpPr>
          <p:cNvPr id="5" name="Text 2"/>
          <p:cNvSpPr/>
          <p:nvPr/>
        </p:nvSpPr>
        <p:spPr>
          <a:xfrm>
            <a:off x="793790" y="3604379"/>
            <a:ext cx="130428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793790" y="4222433"/>
            <a:ext cx="13042821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r>
              <a:rPr lang="en-US" sz="1750" b="1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Представление опыта работы с родителями</a:t>
            </a:r>
            <a:r>
              <a:rPr lang="en-US" sz="1750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r>
              <a:rPr lang="en-US" sz="1750" b="1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Цель: Формирование патриотических ценностей у детей через музейную деятельность и семейное участие</a:t>
            </a:r>
            <a:r>
              <a:rPr lang="en-US" sz="1750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
</a:t>
            </a:r>
            <a:r>
              <a:rPr lang="en-US" sz="1750" b="1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Воспитатели: </a:t>
            </a:r>
            <a:r>
              <a:rPr lang="en-US" sz="1750" b="1" kern="0" spc="-3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</a:t>
            </a:r>
            <a:r>
              <a:rPr lang="ru-RU" sz="1750" b="1" kern="0" spc="-36" dirty="0" err="1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озлова</a:t>
            </a:r>
            <a:r>
              <a:rPr lang="ru-RU" sz="1750" b="1" kern="0" spc="-3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Е..М.</a:t>
            </a:r>
            <a:r>
              <a:rPr lang="en-US" sz="1750" b="1" kern="0" spc="-36" dirty="0" smtClean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</a:t>
            </a:r>
            <a:r>
              <a:rPr lang="en-US" sz="1750" b="1" kern="0" spc="-36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Палайчук Ю.А.</a:t>
            </a:r>
            <a:endParaRPr lang="en-US" sz="17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7350" y="1414105"/>
            <a:ext cx="5053012" cy="631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b="1" kern="0" spc="-119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Цели/ Задачи</a:t>
            </a:r>
            <a:endParaRPr lang="en-US" sz="3950" dirty="0"/>
          </a:p>
        </p:txBody>
      </p:sp>
      <p:sp>
        <p:nvSpPr>
          <p:cNvPr id="3" name="Text 1"/>
          <p:cNvSpPr/>
          <p:nvPr/>
        </p:nvSpPr>
        <p:spPr>
          <a:xfrm>
            <a:off x="707350" y="2247781"/>
            <a:ext cx="6361271" cy="3233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Цели проекта:</a:t>
            </a:r>
            <a:endParaRPr lang="en-US" sz="1550" dirty="0"/>
          </a:p>
        </p:txBody>
      </p:sp>
      <p:sp>
        <p:nvSpPr>
          <p:cNvPr id="4" name="Text 2"/>
          <p:cNvSpPr/>
          <p:nvPr/>
        </p:nvSpPr>
        <p:spPr>
          <a:xfrm>
            <a:off x="707350" y="2641878"/>
            <a:ext cx="6361271" cy="9701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Формирование у детей уважения к Родине, понимания значимости исторических событий и патриотических ценностей.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07350" y="3682722"/>
            <a:ext cx="6361271" cy="646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Привитие детям знаний о войне, её героях и значении Победы через музей и работу с родителями.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07350" y="4400193"/>
            <a:ext cx="6361271" cy="3233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b="1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Задачи проекта:</a:t>
            </a:r>
            <a:endParaRPr lang="en-US" sz="1550" dirty="0"/>
          </a:p>
        </p:txBody>
      </p:sp>
      <p:sp>
        <p:nvSpPr>
          <p:cNvPr id="7" name="Text 5"/>
          <p:cNvSpPr/>
          <p:nvPr/>
        </p:nvSpPr>
        <p:spPr>
          <a:xfrm>
            <a:off x="707350" y="4794290"/>
            <a:ext cx="6361271" cy="3233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Развить у детей любовь к Родине и интерес к истории.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707350" y="5188387"/>
            <a:ext cx="6361271" cy="3233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Вовлечь родителей в процесс патриотического воспитания.</a:t>
            </a:r>
            <a:endParaRPr lang="en-US" sz="1550" dirty="0"/>
          </a:p>
        </p:txBody>
      </p:sp>
      <p:sp>
        <p:nvSpPr>
          <p:cNvPr id="9" name="Text 7"/>
          <p:cNvSpPr/>
          <p:nvPr/>
        </p:nvSpPr>
        <p:spPr>
          <a:xfrm>
            <a:off x="707350" y="5582483"/>
            <a:ext cx="6361271" cy="646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Использование музейных материалов как источника знаний и стимул для обсуждения важнейших тем с детьми.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707350" y="6299954"/>
            <a:ext cx="6361271" cy="6467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500"/>
              </a:lnSpc>
              <a:buSzPct val="100000"/>
              <a:buChar char="•"/>
            </a:pPr>
            <a:r>
              <a:rPr lang="en-US" sz="1550" kern="0" spc="-32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Сформировать представление о значении памяти и сохранении исторических фактов.</a:t>
            </a:r>
            <a:endParaRPr lang="en-US" sz="1550" dirty="0"/>
          </a:p>
        </p:txBody>
      </p:sp>
      <p:pic>
        <p:nvPicPr>
          <p:cNvPr id="11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398" y="783550"/>
            <a:ext cx="4996934" cy="66624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88764" y="613886"/>
            <a:ext cx="13452872" cy="269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b="1" kern="0" spc="-2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Исследование музея, знакомство с экспонатами. Совместная работа с родителями: подготовка семейных историй и материалов для выставки.</a:t>
            </a:r>
            <a:endParaRPr lang="en-US" sz="1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64" y="1261348"/>
            <a:ext cx="3055501" cy="229159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88764" y="3742134"/>
            <a:ext cx="2102882" cy="262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650" dirty="0"/>
          </a:p>
        </p:txBody>
      </p:sp>
      <p:sp>
        <p:nvSpPr>
          <p:cNvPr id="5" name="Text 2"/>
          <p:cNvSpPr/>
          <p:nvPr/>
        </p:nvSpPr>
        <p:spPr>
          <a:xfrm>
            <a:off x="588764" y="4173141"/>
            <a:ext cx="3055501" cy="18835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"Мастер-класс 'Письма с фронта': дети и педагог создают военные треугольники — символ памяти и уважения к героям войны. Этот урок помогает юным участникам узнать больше о важности таких писем в истории и ощутить связь с прошлым.</a:t>
            </a:r>
            <a:endParaRPr lang="en-US" sz="13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2174" y="1261348"/>
            <a:ext cx="3032879" cy="4043839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062174" y="5494377"/>
            <a:ext cx="2102882" cy="262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4062174" y="5925383"/>
            <a:ext cx="3055501" cy="16144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"Экскурсия по музею 'Расскажем детям о войне': знакомство с блиндажом помогает детям понять условия жизни солдат в военное время и почувствовать связь с историей."</a:t>
            </a:r>
            <a:endParaRPr lang="en-US" sz="13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5585" y="1261348"/>
            <a:ext cx="3055501" cy="305550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535585" y="4506039"/>
            <a:ext cx="2102882" cy="262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650" dirty="0"/>
          </a:p>
        </p:txBody>
      </p:sp>
      <p:sp>
        <p:nvSpPr>
          <p:cNvPr id="11" name="Text 6"/>
          <p:cNvSpPr/>
          <p:nvPr/>
        </p:nvSpPr>
        <p:spPr>
          <a:xfrm>
            <a:off x="7535585" y="4937046"/>
            <a:ext cx="3055501" cy="21526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"Совместная работа с родителями: папа рассказывает детям о героях войны, разбирая с ними модели военной техники и оружия. Такие встречи помогают не только узнать больше об истории, но и почувствовать гордость за подвиги наших предков."</a:t>
            </a:r>
            <a:endParaRPr lang="en-US" sz="13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8995" y="1261348"/>
            <a:ext cx="3032879" cy="4043839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1008995" y="5494377"/>
            <a:ext cx="2102882" cy="2627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050"/>
              </a:lnSpc>
              <a:buNone/>
            </a:pPr>
            <a:endParaRPr lang="en-US" sz="1650" dirty="0"/>
          </a:p>
        </p:txBody>
      </p:sp>
      <p:sp>
        <p:nvSpPr>
          <p:cNvPr id="14" name="Text 8"/>
          <p:cNvSpPr/>
          <p:nvPr/>
        </p:nvSpPr>
        <p:spPr>
          <a:xfrm>
            <a:off x="11008995" y="5925383"/>
            <a:ext cx="3055501" cy="18835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00" kern="0" spc="-26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"Маленький герой большого конкурса: ребёнок получил грамоту за участие в конкурсе чтецов ко Дню защитника Отечества. Такие достижения воспитывают в детях гордость за свою Родину и уверенность в своих силах."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725" y="1301591"/>
            <a:ext cx="4219813" cy="562641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999923" y="1104067"/>
            <a:ext cx="6983254" cy="11691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600"/>
              </a:lnSpc>
              <a:buNone/>
            </a:pPr>
            <a:r>
              <a:rPr lang="en-US" sz="3650" b="1" kern="0" spc="-110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Инновационные технологии и результаты</a:t>
            </a:r>
            <a:endParaRPr lang="en-US" sz="3650" dirty="0"/>
          </a:p>
        </p:txBody>
      </p:sp>
      <p:sp>
        <p:nvSpPr>
          <p:cNvPr id="4" name="Text 1"/>
          <p:cNvSpPr/>
          <p:nvPr/>
        </p:nvSpPr>
        <p:spPr>
          <a:xfrm>
            <a:off x="6999923" y="2460308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5" name="Text 2"/>
          <p:cNvSpPr/>
          <p:nvPr/>
        </p:nvSpPr>
        <p:spPr>
          <a:xfrm>
            <a:off x="6999923" y="2927866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Font typeface="+mj-lt"/>
              <a:buAutoNum type="arabicPeriod"/>
            </a:pPr>
            <a:r>
              <a:rPr lang="en-US" sz="1450" b="1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Инновационные технологии:</a:t>
            </a:r>
            <a:endParaRPr lang="en-US" sz="1450" dirty="0"/>
          </a:p>
        </p:txBody>
      </p:sp>
      <p:sp>
        <p:nvSpPr>
          <p:cNvPr id="6" name="Text 3"/>
          <p:cNvSpPr/>
          <p:nvPr/>
        </p:nvSpPr>
        <p:spPr>
          <a:xfrm>
            <a:off x="6999923" y="3292435"/>
            <a:ext cx="6983254" cy="598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b="1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Проектный метод:</a:t>
            </a: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объединение теории и практики через создание совместных проектов с родителями.</a:t>
            </a: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6999923" y="3956209"/>
            <a:ext cx="6983254" cy="598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b="1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Музейная педагогика:</a:t>
            </a: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использование реальных экспонатов для наглядного объяснения исторических событий.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6999923" y="4722971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9" name="Text 6"/>
          <p:cNvSpPr/>
          <p:nvPr/>
        </p:nvSpPr>
        <p:spPr>
          <a:xfrm>
            <a:off x="6999923" y="5190530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350"/>
              </a:lnSpc>
              <a:buSzPct val="100000"/>
              <a:buFont typeface="+mj-lt"/>
              <a:buAutoNum type="arabicPeriod"/>
            </a:pPr>
            <a:r>
              <a:rPr lang="en-US" sz="1450" b="1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Ожидаемые результаты:</a:t>
            </a: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6999923" y="5555099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 детей будет сформировано уважение к истории своей Родины.</a:t>
            </a:r>
            <a:endParaRPr lang="en-US" sz="1450" dirty="0"/>
          </a:p>
        </p:txBody>
      </p:sp>
      <p:sp>
        <p:nvSpPr>
          <p:cNvPr id="11" name="Text 8"/>
          <p:cNvSpPr/>
          <p:nvPr/>
        </p:nvSpPr>
        <p:spPr>
          <a:xfrm>
            <a:off x="6999923" y="5919668"/>
            <a:ext cx="6983254" cy="5984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Усиление связи между поколениями через совместное изучение семейных историй.</a:t>
            </a:r>
            <a:endParaRPr lang="en-US" sz="1450" dirty="0"/>
          </a:p>
        </p:txBody>
      </p:sp>
      <p:sp>
        <p:nvSpPr>
          <p:cNvPr id="12" name="Text 9"/>
          <p:cNvSpPr/>
          <p:nvPr/>
        </p:nvSpPr>
        <p:spPr>
          <a:xfrm>
            <a:off x="6999923" y="6583442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Повышение вовлеченности родителей в воспитание и развитие детей.</a:t>
            </a:r>
            <a:endParaRPr lang="en-US" sz="1450" dirty="0"/>
          </a:p>
        </p:txBody>
      </p:sp>
      <p:sp>
        <p:nvSpPr>
          <p:cNvPr id="13" name="Text 10"/>
          <p:cNvSpPr/>
          <p:nvPr/>
        </p:nvSpPr>
        <p:spPr>
          <a:xfrm>
            <a:off x="6999923" y="6948011"/>
            <a:ext cx="6983254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685800" lvl="1" indent="-342900" algn="l">
              <a:lnSpc>
                <a:spcPts val="2350"/>
              </a:lnSpc>
              <a:buSzPct val="100000"/>
              <a:buChar char="•"/>
            </a:pPr>
            <a:r>
              <a:rPr lang="en-US" sz="1450" kern="0" spc="-2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Развитие у детей патриотизма через игровые и творческие методы.</a:t>
            </a:r>
            <a:endParaRPr lang="en-US" sz="14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</Words>
  <Application>Microsoft Office PowerPoint</Application>
  <PresentationFormat>Произвольный</PresentationFormat>
  <Paragraphs>29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Inter</vt:lpstr>
      <vt:lpstr>Inter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HP</cp:lastModifiedBy>
  <cp:revision>2</cp:revision>
  <dcterms:created xsi:type="dcterms:W3CDTF">2024-12-01T11:28:43Z</dcterms:created>
  <dcterms:modified xsi:type="dcterms:W3CDTF">2025-03-26T08:57:57Z</dcterms:modified>
</cp:coreProperties>
</file>