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6" r:id="rId10"/>
    <p:sldId id="265" r:id="rId11"/>
    <p:sldId id="263" r:id="rId12"/>
    <p:sldId id="264" r:id="rId13"/>
    <p:sldId id="267" r:id="rId14"/>
    <p:sldId id="268" r:id="rId15"/>
    <p:sldId id="271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DCE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10" Type="http://schemas.openxmlformats.org/officeDocument/2006/relationships/slide" Target="slide32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15144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«На поле </a:t>
            </a:r>
          </a:p>
          <a:p>
            <a:pPr algn="ctr"/>
            <a:r>
              <a:rPr lang="ru-RU" sz="4800" dirty="0" smtClean="0">
                <a:latin typeface="Arial Black" pitchFamily="34" charset="0"/>
              </a:rPr>
              <a:t>танки грохотали…»</a:t>
            </a:r>
          </a:p>
          <a:p>
            <a:pPr algn="ctr"/>
            <a:r>
              <a:rPr lang="ru-RU" sz="2800" dirty="0" smtClean="0"/>
              <a:t>приурочено к ежегодному </a:t>
            </a:r>
          </a:p>
          <a:p>
            <a:pPr algn="ctr"/>
            <a:r>
              <a:rPr lang="ru-RU" sz="2800" dirty="0" smtClean="0"/>
              <a:t>празднику «День танкиста»</a:t>
            </a:r>
          </a:p>
          <a:p>
            <a:endParaRPr lang="ru-RU" sz="48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5143512"/>
            <a:ext cx="29022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Таласова</a:t>
            </a:r>
            <a:r>
              <a:rPr lang="ru-RU" sz="2400" dirty="0" smtClean="0"/>
              <a:t> О.Б.,</a:t>
            </a:r>
          </a:p>
          <a:p>
            <a:r>
              <a:rPr lang="ru-RU" sz="2400" dirty="0" smtClean="0"/>
              <a:t>учитель </a:t>
            </a:r>
          </a:p>
          <a:p>
            <a:r>
              <a:rPr lang="ru-RU" sz="2400" dirty="0" smtClean="0"/>
              <a:t>иностранных языков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Метод разработка\для метод.разработки\вездеход 1.jpg"/>
          <p:cNvPicPr>
            <a:picLocks noChangeAspect="1" noChangeArrowheads="1"/>
          </p:cNvPicPr>
          <p:nvPr/>
        </p:nvPicPr>
        <p:blipFill>
          <a:blip r:embed="rId2"/>
          <a:srcRect b="4142"/>
          <a:stretch>
            <a:fillRect/>
          </a:stretch>
        </p:blipFill>
        <p:spPr bwMode="auto">
          <a:xfrm>
            <a:off x="285720" y="1071546"/>
            <a:ext cx="8858280" cy="5057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усский танк «Вездеход» мог опередить английский Mark I - Рамблер/нов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1"/>
            <a:ext cx="8358246" cy="5746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26. Сормовский «Рено» | World of Tank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26. Сормовский «Рено» | World of Tank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428736"/>
            <a:ext cx="8382032" cy="5238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500042"/>
            <a:ext cx="8775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Борец за Свободу Тов. Ленин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Метод разработка\для метод.разработки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825" y="1357298"/>
            <a:ext cx="8816893" cy="4665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Список танкистов-асов Второй мировой войны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70"/>
            <a:ext cx="8572560" cy="5686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043102"/>
            <a:ext cx="8858280" cy="5814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8635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Зиновий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Колобанов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- ас-танкист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500174"/>
            <a:ext cx="8715436" cy="50344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858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Дмитрий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Лавриненко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-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самый результативный танкист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Танковых войск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m24.ru/b/d/nBkSUhL2hFMhncy-IL6BvMKnxdDs95C-yyqYy7jLs2KQeXqLBmmcmzZh59JUtRPBsdaJqSfJd54qEr7t1mNwKSGK7WY=TGhhKvE2hWKMJ4rxCS_U3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xn----7sbhblcmfacdnd4bb7bwitd4y.xn--p1ai/images/2020/04/30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Танки пяти типов подготовят для участия в параде на Красной площади –  Москва 24, 10.03.20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F:\Метод разработка\для метод.разработки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щупки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736"/>
            <a:ext cx="8798537" cy="51435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42852"/>
            <a:ext cx="74639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Александра </a:t>
            </a:r>
            <a:r>
              <a:rPr lang="ru-RU" sz="4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Ращупкина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, </a:t>
            </a:r>
          </a:p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Сашка-сорванец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4143404" cy="3107554"/>
          </a:xfrm>
          <a:prstGeom prst="rect">
            <a:avLst/>
          </a:prstGeom>
        </p:spPr>
      </p:pic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68" y="214290"/>
            <a:ext cx="4095779" cy="3071834"/>
          </a:xfrm>
          <a:prstGeom prst="rect">
            <a:avLst/>
          </a:prstGeom>
        </p:spPr>
      </p:pic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875"/>
            <a:ext cx="4143404" cy="3107553"/>
          </a:xfrm>
          <a:prstGeom prst="rect">
            <a:avLst/>
          </a:prstGeom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571876"/>
            <a:ext cx="4071966" cy="3053975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3108" y="2000240"/>
            <a:ext cx="4214810" cy="3161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071546"/>
            <a:ext cx="850112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2064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Т - 80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715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38383"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1"/>
                          </a:solidFill>
                          <a:hlinkClick r:id="rId2" action="ppaction://hlinksldjump"/>
                        </a:rPr>
                        <a:t>1</a:t>
                      </a:r>
                      <a:endParaRPr lang="ru-RU" sz="8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2</a:t>
                      </a:r>
                      <a:endParaRPr lang="ru-RU" sz="8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3</a:t>
                      </a:r>
                      <a:endParaRPr lang="ru-RU" sz="8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238383"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5" action="ppaction://hlinksldjump"/>
                        </a:rPr>
                        <a:t>4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6" action="ppaction://hlinksldjump"/>
                        </a:rPr>
                        <a:t>5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7" action="ppaction://hlinksldjump"/>
                        </a:rPr>
                        <a:t>6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238383"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8" action="ppaction://hlinksldjump"/>
                        </a:rPr>
                        <a:t>7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9" action="ppaction://hlinksldjump"/>
                        </a:rPr>
                        <a:t>8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0" action="ppaction://hlinksldjump"/>
                        </a:rPr>
                        <a:t>9</a:t>
                      </a:r>
                      <a:endParaRPr lang="ru-RU" sz="8800" b="1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2285992"/>
            <a:ext cx="85282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Segoe Print" pitchFamily="2" charset="0"/>
                <a:cs typeface="MV Boli" pitchFamily="2" charset="0"/>
              </a:rPr>
              <a:t>Когда в России отмечают </a:t>
            </a:r>
          </a:p>
          <a:p>
            <a:pPr algn="ctr"/>
            <a:r>
              <a:rPr lang="ru-RU" sz="4400" b="1" dirty="0" smtClean="0">
                <a:latin typeface="Segoe Print" pitchFamily="2" charset="0"/>
                <a:cs typeface="MV Boli" pitchFamily="2" charset="0"/>
              </a:rPr>
              <a:t>«День танкиста»?</a:t>
            </a:r>
            <a:endParaRPr lang="ru-RU" sz="4400" b="1" dirty="0">
              <a:latin typeface="Segoe Print" pitchFamily="2" charset="0"/>
              <a:cs typeface="MV Boli" pitchFamily="2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14414" y="2500306"/>
            <a:ext cx="66319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Segoe Print" pitchFamily="2" charset="0"/>
              </a:rPr>
              <a:t>«Сашка - сорванец». </a:t>
            </a: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Кто это?</a:t>
            </a:r>
            <a:endParaRPr lang="ru-RU" sz="4400" b="1" dirty="0">
              <a:latin typeface="Segoe Print" pitchFamily="2" charset="0"/>
            </a:endParaRPr>
          </a:p>
        </p:txBody>
      </p:sp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2285992"/>
            <a:ext cx="699903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Segoe Print" pitchFamily="2" charset="0"/>
              </a:rPr>
              <a:t>Какой танк стоит в </a:t>
            </a: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центральном парке  </a:t>
            </a:r>
            <a:endParaRPr lang="ru-RU" sz="4400" b="1" dirty="0" smtClean="0">
              <a:latin typeface="Segoe Print" pitchFamily="2" charset="0"/>
            </a:endParaRP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города </a:t>
            </a:r>
            <a:r>
              <a:rPr lang="ru-RU" sz="4400" b="1" dirty="0" smtClean="0">
                <a:latin typeface="Segoe Print" pitchFamily="2" charset="0"/>
              </a:rPr>
              <a:t>Бобров?</a:t>
            </a:r>
            <a:endParaRPr lang="ru-RU" sz="4400" b="1" dirty="0">
              <a:latin typeface="Segoe Print" pitchFamily="2" charset="0"/>
            </a:endParaRPr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2214554"/>
            <a:ext cx="78438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Segoe Print" pitchFamily="2" charset="0"/>
              </a:rPr>
              <a:t>Какой танк был самым </a:t>
            </a: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массовым во время </a:t>
            </a: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Второй мировой войны?</a:t>
            </a:r>
            <a:endParaRPr lang="ru-RU" sz="4400" b="1" dirty="0">
              <a:latin typeface="Segoe Print" pitchFamily="2" charset="0"/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1500174"/>
            <a:ext cx="8949886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Segoe Print" pitchFamily="2" charset="0"/>
              </a:rPr>
              <a:t>Чем известен А. А. Пороховщиков?</a:t>
            </a:r>
          </a:p>
          <a:p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Изобрёл порох</a:t>
            </a:r>
          </a:p>
          <a:p>
            <a:pPr marL="342900" indent="-342900">
              <a:buAutoNum type="arabicPeriod"/>
            </a:pPr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Подбил много фашистских танков</a:t>
            </a:r>
          </a:p>
          <a:p>
            <a:pPr marL="342900" indent="-342900">
              <a:buAutoNum type="arabicPeriod"/>
            </a:pPr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Сконструировал первый русский танк</a:t>
            </a:r>
          </a:p>
          <a:p>
            <a:pPr marL="342900" indent="-342900">
              <a:buAutoNum type="arabicPeriod"/>
            </a:pPr>
            <a:endParaRPr lang="ru-RU" sz="3200" b="1" dirty="0">
              <a:latin typeface="Segoe Print" pitchFamily="2" charset="0"/>
            </a:endParaRPr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2500306"/>
            <a:ext cx="70407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Segoe Print" pitchFamily="2" charset="0"/>
              </a:rPr>
              <a:t>Как назывался первый </a:t>
            </a:r>
          </a:p>
          <a:p>
            <a:pPr algn="ctr"/>
            <a:r>
              <a:rPr lang="ru-RU" sz="4400" b="1" dirty="0" smtClean="0">
                <a:latin typeface="Segoe Print" pitchFamily="2" charset="0"/>
              </a:rPr>
              <a:t>английский танк?</a:t>
            </a:r>
            <a:endParaRPr lang="ru-RU" sz="4400" b="1" dirty="0">
              <a:latin typeface="Segoe Print" pitchFamily="2" charset="0"/>
            </a:endParaRPr>
          </a:p>
        </p:txBody>
      </p:sp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F:\Метод разработка\для метод.разработки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05" y="428604"/>
            <a:ext cx="8870385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1500174"/>
            <a:ext cx="8502649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Segoe Print" pitchFamily="2" charset="0"/>
              </a:rPr>
              <a:t>Советский танкист, попавший в </a:t>
            </a:r>
          </a:p>
          <a:p>
            <a:r>
              <a:rPr lang="ru-RU" sz="3600" b="1" dirty="0" smtClean="0">
                <a:latin typeface="Segoe Print" pitchFamily="2" charset="0"/>
              </a:rPr>
              <a:t>Книгу рекордов </a:t>
            </a:r>
            <a:r>
              <a:rPr lang="ru-RU" sz="3600" b="1" dirty="0" err="1" smtClean="0">
                <a:latin typeface="Segoe Print" pitchFamily="2" charset="0"/>
              </a:rPr>
              <a:t>Гиннесса</a:t>
            </a:r>
            <a:r>
              <a:rPr lang="ru-RU" sz="3600" b="1" dirty="0" smtClean="0">
                <a:latin typeface="Segoe Print" pitchFamily="2" charset="0"/>
              </a:rPr>
              <a:t>.</a:t>
            </a:r>
          </a:p>
          <a:p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Зиновий </a:t>
            </a:r>
            <a:r>
              <a:rPr lang="ru-RU" sz="3600" b="1" dirty="0" err="1" smtClean="0">
                <a:latin typeface="Segoe Print" pitchFamily="2" charset="0"/>
              </a:rPr>
              <a:t>Колобанов</a:t>
            </a: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Сашка-сорванец</a:t>
            </a:r>
          </a:p>
          <a:p>
            <a:pPr marL="342900" indent="-342900">
              <a:buAutoNum type="arabicPeriod"/>
            </a:pP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Александр </a:t>
            </a:r>
            <a:r>
              <a:rPr lang="ru-RU" sz="3600" b="1" dirty="0" err="1" smtClean="0">
                <a:latin typeface="Segoe Print" pitchFamily="2" charset="0"/>
              </a:rPr>
              <a:t>Порохоровщиков</a:t>
            </a: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endParaRPr lang="ru-RU" sz="4000" dirty="0"/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6215074" y="6072206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5720" y="1428736"/>
            <a:ext cx="827181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Segoe Print" pitchFamily="2" charset="0"/>
              </a:rPr>
              <a:t>Крупнейшее танковое сражение </a:t>
            </a:r>
          </a:p>
          <a:p>
            <a:r>
              <a:rPr lang="ru-RU" sz="3600" b="1" dirty="0" smtClean="0">
                <a:latin typeface="Segoe Print" pitchFamily="2" charset="0"/>
              </a:rPr>
              <a:t>1943 года прошло под…</a:t>
            </a:r>
          </a:p>
          <a:p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Бобровом</a:t>
            </a:r>
          </a:p>
          <a:p>
            <a:pPr marL="342900" indent="-342900">
              <a:buAutoNum type="arabicPeriod"/>
            </a:pP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Прохоровкой</a:t>
            </a:r>
          </a:p>
          <a:p>
            <a:pPr marL="342900" indent="-342900">
              <a:buAutoNum type="arabicPeriod"/>
            </a:pPr>
            <a:endParaRPr lang="ru-RU" sz="36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latin typeface="Segoe Print" pitchFamily="2" charset="0"/>
              </a:rPr>
              <a:t>Москвой</a:t>
            </a:r>
          </a:p>
          <a:p>
            <a:pPr marL="342900" indent="-342900">
              <a:buAutoNum type="arabicPeriod"/>
            </a:pPr>
            <a:endParaRPr lang="ru-RU" sz="3600" b="1" dirty="0">
              <a:latin typeface="Segoe Print" pitchFamily="2" charset="0"/>
            </a:endParaRPr>
          </a:p>
        </p:txBody>
      </p:sp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5929322" y="5929330"/>
            <a:ext cx="2786082" cy="64294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назад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C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9</a:t>
            </a:r>
            <a:endParaRPr lang="ru-RU" dirty="0"/>
          </a:p>
        </p:txBody>
      </p:sp>
      <p:sp>
        <p:nvSpPr>
          <p:cNvPr id="35842" name="AutoShape 2" descr="Фото в бортжурнале LADA Калина сед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1571612"/>
            <a:ext cx="915346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Segoe Print" pitchFamily="2" charset="0"/>
              </a:rPr>
              <a:t>Борец за Свободу товарищ Ленин - это…</a:t>
            </a:r>
          </a:p>
          <a:p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название танка</a:t>
            </a:r>
          </a:p>
          <a:p>
            <a:pPr marL="342900" indent="-342900">
              <a:buAutoNum type="arabicPeriod"/>
            </a:pPr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название медали</a:t>
            </a:r>
          </a:p>
          <a:p>
            <a:pPr marL="342900" indent="-342900">
              <a:buAutoNum type="arabicPeriod"/>
            </a:pPr>
            <a:endParaRPr lang="ru-RU" sz="32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atin typeface="Segoe Print" pitchFamily="2" charset="0"/>
              </a:rPr>
              <a:t>название фильма</a:t>
            </a:r>
            <a:endParaRPr lang="ru-RU" sz="3200" b="1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Метод разработка\для метод.разработки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8929718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4000"/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57166"/>
            <a:ext cx="513634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latin typeface="Segoe Print" pitchFamily="2" charset="0"/>
                <a:cs typeface="MV Boli" pitchFamily="2" charset="0"/>
              </a:rPr>
              <a:t>ДЕНЬ </a:t>
            </a:r>
          </a:p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latin typeface="Segoe Print" pitchFamily="2" charset="0"/>
                <a:cs typeface="MV Boli" pitchFamily="2" charset="0"/>
              </a:rPr>
              <a:t>ТАНКИСТА</a:t>
            </a:r>
            <a:endParaRPr lang="ru-RU" sz="6000" b="1" dirty="0">
              <a:solidFill>
                <a:schemeClr val="accent3">
                  <a:lumMod val="50000"/>
                </a:schemeClr>
              </a:solidFill>
              <a:latin typeface="Segoe Print" pitchFamily="2" charset="0"/>
              <a:cs typeface="MV Bol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F:\Метод разработка\для метод.разработки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715436" cy="52864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8549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Марк 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I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 - первый прототип танка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Метод разработка\для метод.разработки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311" y="1042988"/>
            <a:ext cx="8801845" cy="5464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Дьявол идёт!»: танки на Сомме | История и техника | World of Tanks"/>
          <p:cNvPicPr>
            <a:picLocks noChangeAspect="1" noChangeArrowheads="1"/>
          </p:cNvPicPr>
          <p:nvPr/>
        </p:nvPicPr>
        <p:blipFill>
          <a:blip r:embed="rId2"/>
          <a:srcRect t="13358"/>
          <a:stretch>
            <a:fillRect/>
          </a:stretch>
        </p:blipFill>
        <p:spPr bwMode="auto">
          <a:xfrm>
            <a:off x="428596" y="1571612"/>
            <a:ext cx="8501122" cy="5097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28604"/>
            <a:ext cx="6936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Битва на Сомме, 1915 год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Вездеход (танк)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Пороховщиков Александр от Великий Немой за 31.01.20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Пороховщиков Александр от Великий Немой за 31.01.20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357298"/>
            <a:ext cx="828680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428604"/>
            <a:ext cx="6555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Вездеход , 1915 год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195</Words>
  <PresentationFormat>Экран (4:3)</PresentationFormat>
  <Paragraphs>87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ученик</cp:lastModifiedBy>
  <cp:revision>12</cp:revision>
  <dcterms:created xsi:type="dcterms:W3CDTF">2022-09-28T20:18:23Z</dcterms:created>
  <dcterms:modified xsi:type="dcterms:W3CDTF">2022-10-02T12:39:39Z</dcterms:modified>
</cp:coreProperties>
</file>