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4" r:id="rId5"/>
    <p:sldId id="275" r:id="rId6"/>
    <p:sldId id="266" r:id="rId7"/>
    <p:sldId id="274" r:id="rId8"/>
    <p:sldId id="265" r:id="rId9"/>
    <p:sldId id="277" r:id="rId10"/>
    <p:sldId id="273" r:id="rId11"/>
    <p:sldId id="259" r:id="rId12"/>
    <p:sldId id="278" r:id="rId13"/>
    <p:sldId id="279" r:id="rId14"/>
    <p:sldId id="272" r:id="rId15"/>
    <p:sldId id="281" r:id="rId16"/>
    <p:sldId id="263" r:id="rId17"/>
    <p:sldId id="282" r:id="rId18"/>
    <p:sldId id="271" r:id="rId19"/>
    <p:sldId id="262" r:id="rId20"/>
    <p:sldId id="270" r:id="rId21"/>
    <p:sldId id="261" r:id="rId22"/>
    <p:sldId id="269" r:id="rId23"/>
    <p:sldId id="28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C725F5-FF0F-4FB9-A930-6F51F54E8BF3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6E0FEC-9C5C-4E38-9534-2E4E06230A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437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Агроном создаёт условия для жизни растений, регулирует водный, светотепловой и питательный режимы. Он регулирует поступление воды в почву в связи с периодом развития растений следит за сроками проведения работ (в зависимости от вида культур.)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Под ответственностью агронома заготовка семян для сева, определение сроков сева и уборки, защита посевного материала и самих растений от вредителей, сорняков, болезней, контроль вспашки полей, удобрения посадок, уборки урожая и работ в теплице, на ягодных делянах, в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сельхозсадах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668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Пастух – человек, пасущий скот. 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/>
              </a:rPr>
              <a:t>Он не только хорошо знает время и место пастьбы, но и правила ухода за животными, умеет оказывать первую помощь при заболеваниях.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96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0" dirty="0" smtClean="0">
                <a:solidFill>
                  <a:srgbClr val="202124"/>
                </a:solidFill>
                <a:effectLst/>
                <a:latin typeface="Times New Roman" pitchFamily="18" charset="0"/>
                <a:cs typeface="Times New Roman" pitchFamily="18" charset="0"/>
              </a:rPr>
              <a:t>Птицевод</a:t>
            </a:r>
            <a:r>
              <a:rPr lang="ru-RU" b="0" i="0" dirty="0" smtClean="0">
                <a:solidFill>
                  <a:srgbClr val="202124"/>
                </a:solidFill>
                <a:effectLst/>
                <a:latin typeface="Times New Roman" pitchFamily="18" charset="0"/>
                <a:cs typeface="Times New Roman" pitchFamily="18" charset="0"/>
              </a:rPr>
              <a:t> занимается разведением и содержанием птиц на птицеводческих фермах. Он  ухаживает за птицей начиная с молодняка и до взрослой особи. В его обязанности входит приготовление и раздача корма, подача в поилки воды, уборка.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967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Садовод занимается высадкой в грунт многолетних плодово-ягодных растений, уходом за растениями, избавлением растений от сорняков и паразитов, организацией своевременного полива.</a:t>
            </a:r>
            <a:r>
              <a:rPr lang="ru-RU" sz="1200" b="0" i="0" baseline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Он может выводить новые сорта плодовых культур, удаляет больные или высыхающие растения.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255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202124"/>
                </a:solidFill>
                <a:effectLst/>
                <a:latin typeface="arial"/>
              </a:rPr>
              <a:t> </a:t>
            </a:r>
            <a:r>
              <a:rPr lang="ru-RU" b="0" i="0" dirty="0" smtClean="0">
                <a:solidFill>
                  <a:srgbClr val="202124"/>
                </a:solidFill>
                <a:effectLst/>
                <a:latin typeface="Times New Roman" pitchFamily="18" charset="0"/>
                <a:cs typeface="Times New Roman" pitchFamily="18" charset="0"/>
              </a:rPr>
              <a:t>Стригали занимаются стрижкой сельскохозяйственных животных, преимущественно овец.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410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sz="1200" b="0" i="0" u="none" strike="noStrike" dirty="0" smtClean="0">
                <a:solidFill>
                  <a:srgbClr val="000000"/>
                </a:solidFill>
                <a:effectLst/>
                <a:latin typeface="Times New Roman"/>
              </a:rPr>
              <a:t>У </a:t>
            </a:r>
            <a:r>
              <a:rPr lang="ru-RU" sz="1200" b="0" i="0" u="none" strike="noStrik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тракториста много работы. Сначала нужно поле вспахать, разрыхлить землю- приготовить мягкую и теплую постель для зерен.</a:t>
            </a:r>
            <a:endParaRPr lang="ru-RU" sz="1200" b="0" i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200" b="0" i="0" u="none" strike="noStrik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Чтобы был большой урожай, нужно подготовить и посеять зерно. </a:t>
            </a:r>
            <a:r>
              <a:rPr lang="ru-RU" sz="1200" b="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Идет время, зерна прорастают из земли, появляются всходы. Пшеница, рожь начинают колоситься, цвести и, наконец, созревают.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1518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Times New Roman"/>
              </a:rPr>
              <a:t>Телятница ухаживает за маленькими телятами, поет их из бутылочек, кормит до тех пор, пока они не подрастут,  и следит за их здоровьем.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8795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/>
              </a:rPr>
              <a:t>Фермером называют человека, который занимается сельским, лесным хозяйством или животноводством.  Фермеры выращивают урожай, разводят животных и продают свой товар на ярмарках.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2513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b="0" i="0" dirty="0" smtClean="0">
                <a:solidFill>
                  <a:srgbClr val="333333"/>
                </a:solidFill>
                <a:effectLst/>
                <a:latin typeface="Helvetica Neue"/>
              </a:rPr>
              <a:t>Нет на свете важнее работы, Чем растить золотые хлеба. </a:t>
            </a:r>
            <a:r>
              <a:rPr lang="ru-RU" b="1" i="0" dirty="0" smtClean="0">
                <a:solidFill>
                  <a:srgbClr val="333333"/>
                </a:solidFill>
                <a:effectLst/>
                <a:latin typeface="Helvetica Neue"/>
              </a:rPr>
              <a:t>Хлебороб, земледелец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Helvetica Neue"/>
              </a:rPr>
              <a:t>  – в почёте, И красна пирогами изба. Он посеет весною пшеницу, Прорастёт, пустит корни зерно.</a:t>
            </a:r>
          </a:p>
          <a:p>
            <a:pPr algn="l"/>
            <a:r>
              <a:rPr lang="ru-RU" b="0" i="0" dirty="0" smtClean="0">
                <a:solidFill>
                  <a:srgbClr val="333333"/>
                </a:solidFill>
                <a:effectLst/>
                <a:latin typeface="Helvetica Neue"/>
              </a:rPr>
              <a:t>Поле хлебное заколосится И наполнится солнцем оно. Колосок к колоску, бережливо, Соберёт хлебороб урожай, Чтобы в доме всегда был красивый, Тёплый, пышный, большой каравай .</a:t>
            </a:r>
          </a:p>
          <a:p>
            <a:endParaRPr lang="ru-RU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2403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Чабан – название пастуха овец и другого скота в России</a:t>
            </a:r>
            <a:r>
              <a:rPr lang="ru-RU" sz="1200" b="0" i="0" baseline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200" b="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Юге, в Татарстане, Башкирии. </a:t>
            </a:r>
            <a:r>
              <a:rPr lang="ru-RU" sz="1200" b="0" i="0" dirty="0" smtClean="0">
                <a:solidFill>
                  <a:srgbClr val="202122"/>
                </a:solidFill>
                <a:effectLst/>
                <a:latin typeface="Arial"/>
                <a:cs typeface="+mn-cs"/>
              </a:rPr>
              <a:t>Ч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/>
              </a:rPr>
              <a:t>абаны пасут овец верхом на лошади в сопровождении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/>
              </a:rPr>
              <a:t>сторожевых собак.</a:t>
            </a:r>
            <a:endParaRPr lang="ru-RU" sz="12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9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Цветоводство – это выращивание цветочных культур, отрасль растениеводства. Цветоводы занимаются выведением и выращиванием цветущих и других растений в целях создания букетов, оранжерей, зеленых насаждений открытого грунта и для украшения жилых и производственных помещений. Они стараются создавать растения, цветки которых имеют более привлекательный внешний вид и лучше сохраняются после того, как их срежут. Цветоводы отбирают самые</a:t>
            </a:r>
            <a:r>
              <a:rPr lang="ru-RU" b="0" i="0" baseline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красивые, ценные и необычные сорта растений и цветов, чтобы украшать ими клумбы и цветники городов и сел.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027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696F6F"/>
                </a:solidFill>
                <a:effectLst/>
                <a:latin typeface="Open Sans"/>
              </a:rPr>
              <a:t>Ветеринар следит за качественным содержанием и уходом за животными. Наблюдает за поддержанием соответствующего микроклимата в помещении. Проводит ветеринарно-санитарный контроль над сырьём, предоставляет необходимые медикаменты, витамины, биопрепараты или дезинфицирующие средства. Оказывает лечебную и профилактическую помощь животным. Проводит консультации по вопросам лечения, профилактики заболеваний. Для животных, которые находятся на карантине или в изоляторе обеспечивает особый уход в соответствии с поставленным диагнозом.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573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696F6F"/>
                </a:solidFill>
                <a:effectLst/>
                <a:latin typeface="Open Sans"/>
              </a:rPr>
              <a:t>В обязанности доярок входит: кормление и водопой коров, чистка и мойка буренок, их 3-х разовое доение, а также уборка стойла и всего коровника в целом. Дояркам необходимо контролировать состояние коров, а в случае необходимости оказывать медицинскую помощь, подлечивать их.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067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/>
              </a:rPr>
              <a:t>Животноводство – это разведение сельскохозяйственных животных с целью получения продуктов питания, сырья для изготовления одежды, использования их в качестве транспорта, для охраны и других целей. Основная обязанность животновода – это уход за животными. Он подготавливает и раздает животным корма. В зависимости от состояния питомцев добавляет туда витамины и минеральные вещества. Животновод чистит, моет и дезинфицирует помещения, клетки и домики, в которых содержатся животные.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898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/>
            <a:r>
              <a:rPr lang="ru-RU" b="0" i="0" dirty="0" smtClean="0">
                <a:solidFill>
                  <a:srgbClr val="000000"/>
                </a:solidFill>
                <a:effectLst/>
                <a:latin typeface="Roboto"/>
              </a:rPr>
              <a:t>Профессия зоотехника связана с животноводством и уходом за скотом и птицей. Иногда этих специалистов называют животноводами.</a:t>
            </a:r>
          </a:p>
          <a:p>
            <a:pPr algn="l" fontAlgn="base"/>
            <a:r>
              <a:rPr lang="ru-RU" b="0" i="0" dirty="0" smtClean="0">
                <a:solidFill>
                  <a:srgbClr val="000000"/>
                </a:solidFill>
                <a:effectLst/>
                <a:latin typeface="Roboto"/>
              </a:rPr>
              <a:t>Зоотехники занимаются обеспечением условий содержания и кормления животных, чтобы добиться высокого качества домашнего скота и птицы.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443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676767"/>
                </a:solidFill>
                <a:effectLst/>
                <a:latin typeface="Open Sans"/>
              </a:rPr>
              <a:t>Комбайн – это сложная зерноуборочная машина, работающая исключительно на уборке хлебов. Комбайн косит хлеб, обмолачивает его, ссыпает зерно сначала в особый бункер, а затем в подъезжавшую автомашину, собирает солому в копны и расставляет эти копны по полю. Обслуживают комбайн два человека – комбайнер и его помощник. Помощник сидит рядом с комбайнером и работает только тогда, когда потребуется его помощь – что-нибудь смазать, очистить машину от засоров или подменить комбайнёра на несколько минут. Во время уборки комбайнёры становятся настоящими героями села. В их руках судьба урожая.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652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332727"/>
                </a:solidFill>
                <a:effectLst/>
                <a:latin typeface="Roboto"/>
              </a:rPr>
              <a:t>Коневод – это специалист, который занимается тем, что ухаживает за лошадьми, постоянно поддерживает чистоту в помещениях, ухаживает за лошадьми, чистит и моет, расчесывает лошадей, кормит их: осуществляет запряжки коней; оказывает первую помощи при получении травмы или выявлении заболевания.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2730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Roboto"/>
              </a:rPr>
              <a:t>Овощи как продукт питания жизненно необходимы человеку. Их выращивают и в  открытом  грунте (весной и летом), и в защищенном - в теплицах и парниках, благодаря которым люди могут иметь овощи на столе даже в  лютый мороз. Однако мы редко задумываемся о том, кому мы этим обязаны. А благодарить надо мастеров-овощеводов защищенного грунта, которые выращивают овощи круглый год.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solidFill>
                  <a:srgbClr val="000000"/>
                </a:solidFill>
                <a:effectLst/>
                <a:latin typeface="Roboto"/>
              </a:rPr>
              <a:t>С помощью средств механизации  овощевод  подготавливает почву для  посева, производит  посев, посадку необходимых культур, вносит удобрения.  Готовит ядохимикаты для обработки посевов и посадок овощных культур, известкует  почву и подкармливает их, подготавливает овощи для первичной обработки и хранения.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2891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696F6F"/>
                </a:solidFill>
                <a:effectLst/>
                <a:latin typeface="Times New Roman" pitchFamily="18" charset="0"/>
                <a:cs typeface="Times New Roman" pitchFamily="18" charset="0"/>
              </a:rPr>
              <a:t>Пчеловод разводит пчел, ухаживает за ними, формирует новые пчелиные семьи, собирает мёд и пр. Обеспечивает зимовку пчёл, ремонтирует ульи и пасечный инвентарь. Для работы пчеловод использует защитную одежду (предохраняет от укусов пчёл). Помимо мёда пчеловоды получают от пчёл воск, маточное молочко, пергу,  пчелиный яд и т.д. Кроме того, собирая нектар с цветов культурных растений, пчелы их опыляют и этим повышают урожайность.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E0FEC-9C5C-4E38-9534-2E4E06230A7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496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AFC6-72F6-4682-8F98-6BDE34E94DA5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ED92-B49A-48F5-9C6A-6553DD5EF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229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AFC6-72F6-4682-8F98-6BDE34E94DA5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ED92-B49A-48F5-9C6A-6553DD5EF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13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AFC6-72F6-4682-8F98-6BDE34E94DA5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ED92-B49A-48F5-9C6A-6553DD5EF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524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AFC6-72F6-4682-8F98-6BDE34E94DA5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ED92-B49A-48F5-9C6A-6553DD5EF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681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AFC6-72F6-4682-8F98-6BDE34E94DA5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ED92-B49A-48F5-9C6A-6553DD5EF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827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AFC6-72F6-4682-8F98-6BDE34E94DA5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ED92-B49A-48F5-9C6A-6553DD5EF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62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AFC6-72F6-4682-8F98-6BDE34E94DA5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ED92-B49A-48F5-9C6A-6553DD5EF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898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AFC6-72F6-4682-8F98-6BDE34E94DA5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ED92-B49A-48F5-9C6A-6553DD5EF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905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AFC6-72F6-4682-8F98-6BDE34E94DA5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ED92-B49A-48F5-9C6A-6553DD5EF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505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AFC6-72F6-4682-8F98-6BDE34E94DA5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ED92-B49A-48F5-9C6A-6553DD5EF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661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AFC6-72F6-4682-8F98-6BDE34E94DA5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ED92-B49A-48F5-9C6A-6553DD5EF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316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5AFC6-72F6-4682-8F98-6BDE34E94DA5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6ED92-B49A-48F5-9C6A-6553DD5EF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271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ᐈ Рамка подсолнухи фото, фотографии рамка из подсолнухов | скачать на  Depositphotos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4104455"/>
          </a:xfrm>
        </p:spPr>
        <p:txBody>
          <a:bodyPr>
            <a:normAutofit fontScale="90000"/>
          </a:bodyPr>
          <a:lstStyle/>
          <a:p>
            <a:r>
              <a:rPr lang="ru-RU" sz="1600" b="1" cap="small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Челябинская область</a:t>
            </a:r>
            <a:br>
              <a:rPr lang="ru-RU" sz="1600" b="1" cap="small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Ашинский муниципальный район</a:t>
            </a:r>
            <a: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small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казенное дошкольное образовательное учреждение</a:t>
            </a:r>
            <a:b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 Детский сад комбинированного вида № 22»</a:t>
            </a:r>
            <a:b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города Аши Челябинской области</a:t>
            </a:r>
            <a:b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Обучающая презентация</a:t>
            </a:r>
            <a:br>
              <a:rPr lang="ru-RU" sz="24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детей старшего дошкольного </a:t>
            </a:r>
            <a:r>
              <a:rPr lang="ru-RU" sz="2400" b="1" cap="small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возраста</a:t>
            </a:r>
            <a:br>
              <a:rPr lang="ru-RU" sz="2400" b="1" cap="small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3600" b="1" cap="small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Азбука профессий на селе"</a:t>
            </a:r>
            <a:r>
              <a:rPr lang="ru-RU" sz="3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1368152"/>
          </a:xfrm>
        </p:spPr>
        <p:txBody>
          <a:bodyPr>
            <a:normAutofit/>
          </a:bodyPr>
          <a:lstStyle/>
          <a:p>
            <a:pPr algn="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Наталья Михайловна Алексеева, </a:t>
            </a:r>
          </a:p>
          <a:p>
            <a:pPr algn="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МКДОУ№ 22 г.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Аши</a:t>
            </a:r>
          </a:p>
          <a:p>
            <a:pPr algn="r"/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Аша</a:t>
            </a:r>
            <a:r>
              <a:rPr lang="ru-RU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8974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Желт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4" y="0"/>
            <a:ext cx="9149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Картинки про букву О детям — учим русский алфави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26052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Овощевод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Овощевод. Копыльская вспомогательная школа-интерна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5" y="3501008"/>
            <a:ext cx="4228669" cy="3171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Профессия - овощевод - презентация онлайн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18816"/>
            <a:ext cx="4471596" cy="334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911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елен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20" y="0"/>
            <a:ext cx="9467528" cy="682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Картинки буква П (30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05" y="188640"/>
            <a:ext cx="2102558" cy="211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075240" cy="165618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Пчеловод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 descr="Наши новост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66" y="2420888"/>
            <a:ext cx="3172156" cy="426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Профессия Техник-пчеловод: описание, суть, какая зарплат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1008"/>
            <a:ext cx="4104457" cy="227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80112" y="908720"/>
            <a:ext cx="3563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Ульи всегда в порядке,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Пчелки водят хоровод.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Ты стараешься на славу,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Ты — прекрасный пчеловод.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410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елен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08" y="36046"/>
            <a:ext cx="9467528" cy="682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075240" cy="165618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Пастух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44208" y="908720"/>
            <a:ext cx="25922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Рано утром пастушок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Гонит стадо на лужок: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Он играет на свирели,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Чтоб коровки лучше ели.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А потом через лужок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Их ведёт на бережок: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Хороша в реке водица —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Можно вдоволь ей напиться.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Солнце скрылось за горой —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Стадо двинулось домой.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Все коровушки с лужка,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Принесли нам молока.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Трудовой договор следует заключать даже с пастухом | Ушайка.р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7" y="980728"/>
            <a:ext cx="454083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Ковбой из Новомосковска - Архив Тульских новостей - MySlo.r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89040"/>
            <a:ext cx="3024336" cy="285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446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елен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67528" cy="682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075240" cy="122413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Птицевод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Проект птичника на 100 и 1000 гол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18" y="764704"/>
            <a:ext cx="3991949" cy="3060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Полы для курятни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45024"/>
            <a:ext cx="4379640" cy="291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446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Желт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4" y="0"/>
            <a:ext cx="9149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Красивые картинки буквы С — детские, раскраски, трафарет, рукописные |  Трафареты букв, Шаблоны алфавита, Алфавит трафарет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1944216" cy="212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Садовод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12160" y="548680"/>
            <a:ext cx="2736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/>
              </a:rPr>
              <a:t/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/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>Все деревья садовод</a:t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>И подвяжет, и польет.</a:t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>Весь в цветенье сад весенний</a:t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>Над землею поплывет.</a:t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>Будут вишни и варенье,</a:t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>Будут джемы и компот.</a:t>
            </a:r>
            <a:endParaRPr lang="ru-RU" sz="1400" dirty="0"/>
          </a:p>
        </p:txBody>
      </p:sp>
      <p:pic>
        <p:nvPicPr>
          <p:cNvPr id="10246" name="Picture 6" descr="садовод собирает урожай яблок | Профессии. | Постил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40968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Профессия цветовода и садовод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2" y="2564904"/>
            <a:ext cx="422447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583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Желт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4" y="0"/>
            <a:ext cx="9149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Стригаль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(Специалист по стрижке овец)</a:t>
            </a: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pic>
        <p:nvPicPr>
          <p:cNvPr id="19458" name="Picture 2" descr="Машинка для стрижки овец: как выбрать, заточка и уход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39" y="1010154"/>
            <a:ext cx="3498965" cy="3498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Электрические машинки для стрижки овец | &quot;Мир садовода63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293096"/>
            <a:ext cx="6127769" cy="245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811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елен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7" y="-132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Картинки про букву Т детям — учим русский алфави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7"/>
            <a:ext cx="2088232" cy="220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Тракторист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Тракторист-машинист, водитель и продавец – самые затребованные профессии в  Николаевском регионе | СВІДОК.inf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7" y="2636912"/>
            <a:ext cx="4389086" cy="2923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Тракторист-машинист - где учиться, зарплата, преимущества профессии –  “Навигатор Образования”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30476"/>
            <a:ext cx="4515517" cy="253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372200" y="1052737"/>
            <a:ext cx="2448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Тракториста круглый год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На селе работа ждёт.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В бездорожье он пройдёт,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Вспашку он произведёт.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Трактор в сеялку впрягает,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Поле быстро засевает.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215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елен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Телятница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Молодежь возвращается в сел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4491889" cy="294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Профессии моего села - Начальные классы - 3 класс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908720"/>
            <a:ext cx="5015078" cy="282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6433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Желт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4" y="0"/>
            <a:ext cx="9149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Картинки про букву Ф детям — учим русский алфави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2191583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Фермер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4" name="Picture 6" descr="Профессия - фермер - презентация онлайн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05077"/>
            <a:ext cx="5544451" cy="415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Круглый стол для желающих организовать крестьянское хозяйство и стать  фермером - Муниципальные новости - Новости, объявления, события -  Артемовский городской округ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836712"/>
            <a:ext cx="309973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2109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елен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Картинки про букву Х детям — учим русский алфави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04842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Хлебороб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 descr="Презентазия на тему &quot;Хлеборобы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908" y="1556792"/>
            <a:ext cx="6486081" cy="486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01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елен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Профессии на селе.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b="1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Цель</a:t>
            </a:r>
            <a:r>
              <a:rPr lang="ru-RU" sz="18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познакомить детей с понятием « орудия труда», формировать представления об истории появления первых орудий труда древнего человека и эволюции их развития, умение сравнить их с современными.</a:t>
            </a:r>
            <a:br>
              <a:rPr lang="ru-RU" sz="18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800" b="1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8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Образовательные:</a:t>
            </a:r>
            <a:endParaRPr lang="ru-RU" sz="1800" dirty="0">
              <a:solidFill>
                <a:srgbClr val="212529"/>
              </a:solidFill>
              <a:latin typeface="Arial"/>
            </a:endParaRPr>
          </a:p>
          <a:p>
            <a:r>
              <a:rPr lang="ru-RU" sz="1800" dirty="0">
                <a:solidFill>
                  <a:srgbClr val="212529"/>
                </a:solidFill>
                <a:latin typeface="Times New Roman" pitchFamily="18" charset="0"/>
                <a:cs typeface="Times New Roman" pitchFamily="18" charset="0"/>
              </a:rPr>
              <a:t>закрепить с детьми названия сельскохозяйственных </a:t>
            </a:r>
            <a:r>
              <a:rPr lang="ru-RU" sz="1800" dirty="0" smtClean="0">
                <a:solidFill>
                  <a:srgbClr val="212529"/>
                </a:solidFill>
                <a:latin typeface="Times New Roman" pitchFamily="18" charset="0"/>
                <a:cs typeface="Times New Roman" pitchFamily="18" charset="0"/>
              </a:rPr>
              <a:t>профессий;</a:t>
            </a:r>
            <a:endParaRPr lang="ru-RU" sz="1800" dirty="0">
              <a:solidFill>
                <a:srgbClr val="21252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>
                <a:solidFill>
                  <a:srgbClr val="212529"/>
                </a:solidFill>
                <a:latin typeface="Times New Roman" pitchFamily="18" charset="0"/>
                <a:cs typeface="Times New Roman" pitchFamily="18" charset="0"/>
              </a:rPr>
              <a:t>расширять знания о труде в деревне;</a:t>
            </a:r>
          </a:p>
          <a:p>
            <a:pPr marL="0" indent="0">
              <a:buNone/>
            </a:pPr>
            <a:r>
              <a:rPr lang="ru-RU" sz="18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Развивающие: </a:t>
            </a:r>
          </a:p>
          <a:p>
            <a:pPr marL="0" indent="0"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   формировать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нравственные качества личности ребенка: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самостоятельность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             уважение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к труду, патриотизм;</a:t>
            </a:r>
          </a:p>
          <a:p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развивать речь, обогащать словарь детей</a:t>
            </a:r>
          </a:p>
          <a:p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продолжать развивать память, внимание, мышление</a:t>
            </a:r>
          </a:p>
          <a:p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развивать познавательный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интерес.</a:t>
            </a:r>
          </a:p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18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Воспитательные:</a:t>
            </a:r>
            <a:endParaRPr lang="ru-RU" sz="1800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воспитывать любовь к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природе;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воспитывать уважение к людям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труда;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воспитывать интерес к рабочим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профессиям,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93096"/>
            <a:ext cx="3672408" cy="2475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18429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Желт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4" y="0"/>
            <a:ext cx="9149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Картинки буква Ч (30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60" y="260648"/>
            <a:ext cx="2087782" cy="2149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Чабан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84168" y="58847"/>
            <a:ext cx="28803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Чабан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Игорь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Ильх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Он, заботлив как отец,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луга ведёт овец.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Вместе - молодых и старых,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Он овец собрал в отару.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Чтобы стать овцой большой -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Надо кушать хорошо!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Овцы ходят по траве,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Пережёвывают корм,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Разговаривая: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Мэээээ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 человеком-чабаном.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Из засады, зная толк,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отару смотрит волк.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Пропадёт овца, задаром,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Коль отстанет от отары.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Чтобы волку-забияке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Дать отпор, прогнать зверьё,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Есть у чабана - собаки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надежное ружьё.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Из ружья он раз стрельнёт -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Сразу волка отпугнет.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домой, овец послушных,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хлев уютный приведет.</a:t>
            </a:r>
          </a:p>
        </p:txBody>
      </p:sp>
      <p:pic>
        <p:nvPicPr>
          <p:cNvPr id="14346" name="Picture 10" descr="Профессии людей (окружающий мир, 2 класс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8" y="2582581"/>
            <a:ext cx="5374760" cy="403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3302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елен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Картинки про букву Ц детям — учим русский алфави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832508" cy="208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Цветовод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4" descr="Профессия цветовод: общие сведения, чем занимается, зарплат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0" y="2543135"/>
            <a:ext cx="4095855" cy="273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Профессия Цветовод: описание, где учитьс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73016"/>
            <a:ext cx="4778380" cy="268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40152" y="1228981"/>
            <a:ext cx="266429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Люблю выращивать цветы.</a:t>
            </a:r>
            <a:b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Я буду цветоводом.</a:t>
            </a:r>
            <a:b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Не обойтись без красоты,</a:t>
            </a:r>
            <a:b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Что дарит нам природа.</a:t>
            </a:r>
            <a:b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Какой же праздник без цветов?</a:t>
            </a:r>
            <a:b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Букет для вас всегда готов.</a:t>
            </a:r>
          </a:p>
          <a:p>
            <a:pPr fontAlgn="base"/>
            <a:r>
              <a:rPr lang="ru-RU" sz="1400" i="1" dirty="0" err="1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Повещенко</a:t>
            </a:r>
            <a:r>
              <a:rPr lang="ru-RU" sz="1400" i="1" dirty="0">
                <a:solidFill>
                  <a:srgbClr val="474747"/>
                </a:solidFill>
                <a:latin typeface="Times New Roman" pitchFamily="18" charset="0"/>
                <a:cs typeface="Times New Roman" pitchFamily="18" charset="0"/>
              </a:rPr>
              <a:t> О.</a:t>
            </a:r>
            <a:endParaRPr lang="ru-RU" sz="1400" b="0" i="0" dirty="0">
              <a:solidFill>
                <a:srgbClr val="474747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9539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Желт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4" y="0"/>
            <a:ext cx="9149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4048" y="980728"/>
            <a:ext cx="374441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Я- 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сельский житель, я- Селянин,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Я хлебороб и коневод.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Я-Человек, я- россиянин!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И этим я, поверьте, горд.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Я- почтальон, что в снег и гром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Стучится под твоё окошко.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Я- пчеловод и агроном.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 селе я- каждый понемножку.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Я сею хлеб, лечу телят,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Гоню стада пастись в ночное.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И в школе я учу ребят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Любить село своё родное.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Я сельский житель, я- Селянин.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Я- Гражданин! Я- Россиянин</a:t>
            </a: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r"/>
            <a:r>
              <a:rPr lang="ru-RU" b="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Мария Рыжова</a:t>
            </a:r>
            <a:endParaRPr lang="ru-RU" b="0" i="0" dirty="0">
              <a:solidFill>
                <a:srgbClr val="3333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Спасибо за ваш нелегкий труд - Виктор Почернин поздравляет работников  сельского хозяйства с праздником : Центр Деловой Информации. Бизнес-новости  Пскова и области. / ЦДИ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519655" cy="2824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462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ᐈ Рамка подсолнухи фото, фотографии рамка из подсолнухов | скачать на  Depositphotos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4104455"/>
          </a:xfrm>
        </p:spPr>
        <p:txBody>
          <a:bodyPr>
            <a:normAutofit fontScale="90000"/>
          </a:bodyPr>
          <a:lstStyle/>
          <a:p>
            <a:r>
              <a:rPr lang="ru-RU" sz="1600" b="1" cap="small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small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Челябинская область</a:t>
            </a:r>
            <a:br>
              <a:rPr lang="ru-RU" sz="1600" b="1" cap="small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Ашинский муниципальный район</a:t>
            </a:r>
            <a:br>
              <a:rPr lang="ru-RU" sz="1600" b="1" cap="small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small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казенное дошкольное образовательное учреждение</a:t>
            </a:r>
            <a:b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 Детский сад комбинированного вида № 22»</a:t>
            </a:r>
            <a:b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города Аши Челябинской области</a:t>
            </a:r>
            <a:b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Обучающая презентация</a:t>
            </a:r>
            <a:br>
              <a:rPr lang="ru-RU" sz="24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детей старшего дошкольного </a:t>
            </a:r>
            <a:r>
              <a:rPr lang="ru-RU" sz="2400" b="1" cap="small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возраста</a:t>
            </a:r>
            <a:br>
              <a:rPr lang="ru-RU" sz="2400" b="1" cap="small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3600" b="1" cap="small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Азбука профессий на селе"</a:t>
            </a:r>
            <a:r>
              <a:rPr lang="ru-RU" sz="3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cap="smal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1440160"/>
          </a:xfrm>
        </p:spPr>
        <p:txBody>
          <a:bodyPr>
            <a:normAutofit fontScale="32500" lnSpcReduction="20000"/>
          </a:bodyPr>
          <a:lstStyle/>
          <a:p>
            <a:pPr algn="r"/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Наталья Михайловна Алексеева, </a:t>
            </a:r>
          </a:p>
          <a:p>
            <a:pPr algn="r"/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МКДОУ№ 22 г. 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Аши</a:t>
            </a:r>
          </a:p>
          <a:p>
            <a:pPr algn="r"/>
            <a:endParaRPr lang="ru-RU" sz="4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Аша, 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4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2459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Желт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92" y="0"/>
            <a:ext cx="9149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966816" y="274638"/>
            <a:ext cx="4719984" cy="272231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Агроном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Урожай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собрать высокий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Нам поможет агроном.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Знает он посева сроки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с ботаникой знаком.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(О.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Повещенко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)</a:t>
            </a:r>
          </a:p>
        </p:txBody>
      </p:sp>
      <p:pic>
        <p:nvPicPr>
          <p:cNvPr id="2050" name="Picture 2" descr="Приснилась буква А: как понимать значение такого с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30878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Агроном, суть работы и обязанности, вакансии, где выучитьс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61" y="2780928"/>
            <a:ext cx="378730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к стать агроном: особенности профессии, обучени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56992"/>
            <a:ext cx="489654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797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елен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Звук и буква В - презентация онлай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9871"/>
            <a:ext cx="2607375" cy="195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Ветеринар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8184" y="1052736"/>
            <a:ext cx="25202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/>
              </a:rPr>
              <a:t>Ветеринар</a:t>
            </a:r>
            <a:r>
              <a:rPr lang="ru-RU" sz="1400" dirty="0">
                <a:latin typeface="Times New Roman"/>
              </a:rPr>
              <a:t/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/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>Птичек, кошек и собак,</a:t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>И мартышек-забияк,</a:t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>Свинку, мышку, хомяка</a:t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>И зазнайку-индюка,</a:t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>Лошадей, овец, коров</a:t>
            </a:r>
            <a:br>
              <a:rPr lang="ru-RU" sz="1400" dirty="0">
                <a:latin typeface="Times New Roman"/>
              </a:rPr>
            </a:br>
            <a:r>
              <a:rPr lang="ru-RU" sz="1400" dirty="0">
                <a:latin typeface="Times New Roman"/>
              </a:rPr>
              <a:t>Я всегда лечить готов.</a:t>
            </a:r>
            <a:endParaRPr lang="ru-RU" sz="1400" dirty="0"/>
          </a:p>
        </p:txBody>
      </p:sp>
      <p:pic>
        <p:nvPicPr>
          <p:cNvPr id="3076" name="Picture 4" descr="Ветврач на селе. Вся правда о профессии от молодого специалиста –  Reconomica — истории из жизни реальных людей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3784115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Ферма: какие лекарства используются?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29000"/>
            <a:ext cx="4320480" cy="2886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014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Желт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4" y="0"/>
            <a:ext cx="9149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Буква Д | Birthday collage, Monogram alphabet, Diy and craft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195411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Доярка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56176" y="764704"/>
            <a:ext cx="252028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imes New Roman"/>
              </a:rPr>
              <a:t>Доярка</a:t>
            </a:r>
            <a:r>
              <a:rPr lang="ru-RU" sz="14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Раньше всех она встаёт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И в коровник свой идёт.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А корова уже: «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</a:rPr>
              <a:t>Му</a:t>
            </a:r>
            <a:r>
              <a:rPr lang="ru-RU" sz="1400" dirty="0">
                <a:solidFill>
                  <a:srgbClr val="000000"/>
                </a:solidFill>
                <a:latin typeface="Times New Roman"/>
              </a:rPr>
              <a:t>-у!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Что так поздно, не пойму?»</a:t>
            </a:r>
          </a:p>
          <a:p>
            <a:r>
              <a:rPr lang="ru-RU" sz="1400" i="1" dirty="0">
                <a:solidFill>
                  <a:srgbClr val="000000"/>
                </a:solidFill>
                <a:latin typeface="Times New Roman"/>
              </a:rPr>
              <a:t>(Е. Санин)</a:t>
            </a:r>
            <a:endParaRPr lang="ru-RU" sz="1400" b="0" i="0" dirty="0">
              <a:solidFill>
                <a:srgbClr val="000000"/>
              </a:solidFill>
              <a:effectLst/>
              <a:latin typeface="Times New Roman"/>
            </a:endParaRPr>
          </a:p>
        </p:txBody>
      </p:sp>
      <p:pic>
        <p:nvPicPr>
          <p:cNvPr id="4100" name="Picture 4" descr="На какую пенсию может рассчитывать доярка | Вечерний Харьк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08920"/>
            <a:ext cx="3851920" cy="315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Оператор машинного доения Валентина Назаренко отмечена Благодарность  Президента | Прикубанские огн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577" y="3429000"/>
            <a:ext cx="4384748" cy="292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709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елен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буква ж | Шаблоны алфавита, Трафареты букв, Алфави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33" y="332657"/>
            <a:ext cx="2445751" cy="181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Животновод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Презентация «Профессии сельского хозяйства»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564904"/>
            <a:ext cx="3635896" cy="2726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97346"/>
            <a:ext cx="3995936" cy="298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Изображе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1153871"/>
            <a:ext cx="3709215" cy="2774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251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Желт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4" y="0"/>
            <a:ext cx="9149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буква з | Трафареты букв, Алфавит, Шаблоны алфавит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9"/>
            <a:ext cx="1800200" cy="1963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Зоотехник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2" name="Picture 8" descr="Мир профессий &quot;Сельскохозяйственные профессии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721" y="2259114"/>
            <a:ext cx="7128792" cy="436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9413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елен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4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Красивые картинки буквы К — детские, раскраски, трафарет, рукописны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00" y="188640"/>
            <a:ext cx="1734944" cy="157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Комбайнер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12160" y="-772150"/>
            <a:ext cx="26642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0000"/>
                </a:solidFill>
                <a:latin typeface="Times New Roman"/>
              </a:rPr>
              <a:t>!</a:t>
            </a:r>
            <a:endParaRPr lang="ru-RU" sz="1200" b="0" i="0" dirty="0">
              <a:solidFill>
                <a:srgbClr val="000000"/>
              </a:solidFill>
              <a:effectLst/>
              <a:latin typeface="Times New Roman"/>
            </a:endParaRPr>
          </a:p>
        </p:txBody>
      </p:sp>
      <p:pic>
        <p:nvPicPr>
          <p:cNvPr id="7172" name="Picture 4" descr="5 причин стать комбайнером 🌟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00" y="1916832"/>
            <a:ext cx="3299087" cy="219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Ундоровский комбайнёр украл с полей тонну пшеницы / Новостной портал  Ульяновска / 73online.r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116223"/>
            <a:ext cx="2952328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24128" y="1340769"/>
            <a:ext cx="29523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Кто в уборке хлеба скор?</a:t>
            </a:r>
          </a:p>
          <a:p>
            <a:pPr fontAlgn="base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Ну конечно, комбайнёр!</a:t>
            </a:r>
          </a:p>
          <a:p>
            <a:pPr fontAlgn="base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поле вызреет пшеница,</a:t>
            </a:r>
          </a:p>
          <a:p>
            <a:pPr fontAlgn="base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День и ночь уборка длится.</a:t>
            </a:r>
          </a:p>
          <a:p>
            <a:pPr fontAlgn="base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Дорог очень каждый день,</a:t>
            </a:r>
          </a:p>
          <a:p>
            <a:pPr fontAlgn="base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Всем трудиться там не лень.</a:t>
            </a:r>
          </a:p>
          <a:p>
            <a:pPr fontAlgn="base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Летним утром, свежим, ранним</a:t>
            </a:r>
          </a:p>
          <a:p>
            <a:pPr fontAlgn="base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поля родной земли</a:t>
            </a:r>
          </a:p>
          <a:p>
            <a:pPr fontAlgn="base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Выплывают вновь комбайны,</a:t>
            </a:r>
          </a:p>
          <a:p>
            <a:pPr fontAlgn="base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Словно в море корабли!</a:t>
            </a:r>
            <a:endParaRPr lang="ru-RU" sz="1400" b="0" i="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307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елен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16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Коневод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12160" y="-772150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NewRoman,BoldItalic"/>
              </a:rPr>
              <a:t>р</a:t>
            </a:r>
            <a:endParaRPr lang="ru-RU" dirty="0">
              <a:solidFill>
                <a:srgbClr val="000000"/>
              </a:solidFill>
              <a:latin typeface="Times New Roman"/>
            </a:endParaRPr>
          </a:p>
          <a:p>
            <a:r>
              <a:rPr lang="ru-RU" dirty="0">
                <a:solidFill>
                  <a:srgbClr val="000000"/>
                </a:solidFill>
                <a:latin typeface="TimesNewRoman"/>
              </a:rPr>
              <a:t> </a:t>
            </a:r>
            <a:endParaRPr lang="ru-RU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7410" name="Picture 2" descr="Профессия Коневод: описание, где учитьс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052735"/>
            <a:ext cx="4209961" cy="280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В Башкирии недовольны регистрацией татарских лошадей — Реальное врем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8" y="3899892"/>
            <a:ext cx="4249316" cy="2830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96136" y="1196752"/>
            <a:ext cx="288032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sz="1400" dirty="0">
                <a:solidFill>
                  <a:srgbClr val="000000"/>
                </a:solidFill>
                <a:latin typeface="Times New Roman"/>
              </a:rPr>
              <a:t>Вырастай поскорей!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Лето в деревне. Ко мне со всех ног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Скачет по лугу конёк-стригунок.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Хлеб протяну на ладони ему,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Тонкую шею легко обниму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И прошепчу: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– Вырастай поскорей!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Станешь ты лучшим из наших коней!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Будем так быстро по полю скакать,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Что даже ветер не сможет догн</a:t>
            </a:r>
            <a:r>
              <a:rPr lang="ru-RU" sz="1400" b="1" dirty="0">
                <a:solidFill>
                  <a:srgbClr val="000000"/>
                </a:solidFill>
                <a:latin typeface="Times New Roman"/>
              </a:rPr>
              <a:t>ать!</a:t>
            </a:r>
            <a:endParaRPr lang="ru-RU" sz="1400" dirty="0">
              <a:solidFill>
                <a:srgbClr val="000000"/>
              </a:solidFill>
              <a:latin typeface="Times New Roman"/>
            </a:endParaRPr>
          </a:p>
          <a:p>
            <a:r>
              <a:rPr lang="ru-RU" sz="1400" b="1" i="1" dirty="0">
                <a:solidFill>
                  <a:srgbClr val="000000"/>
                </a:solidFill>
                <a:latin typeface="Times New Roman"/>
              </a:rPr>
              <a:t>(Н. </a:t>
            </a:r>
            <a:r>
              <a:rPr lang="ru-RU" sz="1400" b="1" i="1" dirty="0" err="1">
                <a:solidFill>
                  <a:srgbClr val="000000"/>
                </a:solidFill>
                <a:latin typeface="Times New Roman"/>
              </a:rPr>
              <a:t>Агошкова</a:t>
            </a:r>
            <a:r>
              <a:rPr lang="ru-RU" sz="1400" b="1" i="1" dirty="0">
                <a:solidFill>
                  <a:srgbClr val="000000"/>
                </a:solidFill>
                <a:latin typeface="Times New Roman"/>
              </a:rPr>
              <a:t>)</a:t>
            </a:r>
            <a:endParaRPr lang="ru-RU" sz="1400" b="0" i="0" dirty="0">
              <a:solidFill>
                <a:srgbClr val="000000"/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702920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998</Words>
  <Application>Microsoft Office PowerPoint</Application>
  <PresentationFormat>Экран (4:3)</PresentationFormat>
  <Paragraphs>147</Paragraphs>
  <Slides>23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Челябинская область Ашинский муниципальный район  Муниципальное казенное дошкольное образовательное учреждение  « Детский сад комбинированного вида № 22»  города Аши Челябинской области   Обучающая презентация для детей старшего дошкольного возраста  " Азбука профессий на селе"  </vt:lpstr>
      <vt:lpstr>Профессии на селе.</vt:lpstr>
      <vt:lpstr>Агроном  Урожай собрать высокий Нам поможет агроном. Знает он посева сроки И с ботаникой знаком.  (О. Повещенко )</vt:lpstr>
      <vt:lpstr>Ветеринар</vt:lpstr>
      <vt:lpstr>Доярка</vt:lpstr>
      <vt:lpstr>Животновод</vt:lpstr>
      <vt:lpstr>Зоотехник</vt:lpstr>
      <vt:lpstr>Комбайнер</vt:lpstr>
      <vt:lpstr>Коневод</vt:lpstr>
      <vt:lpstr>Овощевод</vt:lpstr>
      <vt:lpstr>Пчеловод </vt:lpstr>
      <vt:lpstr>Пастух </vt:lpstr>
      <vt:lpstr>Птицевод </vt:lpstr>
      <vt:lpstr>Садовод </vt:lpstr>
      <vt:lpstr>Стригаль  (Специалист по стрижке овец) </vt:lpstr>
      <vt:lpstr>Тракторист </vt:lpstr>
      <vt:lpstr>Телятница</vt:lpstr>
      <vt:lpstr>Фермер</vt:lpstr>
      <vt:lpstr>Хлебороб</vt:lpstr>
      <vt:lpstr>Чабан</vt:lpstr>
      <vt:lpstr>Цветовод</vt:lpstr>
      <vt:lpstr>Презентация PowerPoint</vt:lpstr>
      <vt:lpstr> Челябинская область Ашинский муниципальный район  Муниципальное казенное дошкольное образовательное учреждение  « Детский сад комбинированного вида № 22»  города Аши Челябинской области   Обучающая презентация для детей старшего дошкольного возраста  " Азбука профессий на селе"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</dc:creator>
  <cp:lastModifiedBy>Alex</cp:lastModifiedBy>
  <cp:revision>28</cp:revision>
  <dcterms:created xsi:type="dcterms:W3CDTF">2021-01-25T15:08:58Z</dcterms:created>
  <dcterms:modified xsi:type="dcterms:W3CDTF">2022-03-15T15:07:04Z</dcterms:modified>
</cp:coreProperties>
</file>