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>
          <p15:clr>
            <a:srgbClr val="A4A3A4"/>
          </p15:clr>
        </p15:guide>
        <p15:guide id="2" pos="3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7420"/>
    <p:restoredTop sz="97730"/>
  </p:normalViewPr>
  <p:slideViewPr>
    <p:cSldViewPr snapToObjects="1">
      <p:cViewPr varScale="1">
        <p:scale>
          <a:sx n="82" d="100"/>
          <a:sy n="82" d="100"/>
        </p:scale>
        <p:origin x="1142" y="67"/>
      </p:cViewPr>
      <p:guideLst>
        <p:guide orient="horz" pos="2155"/>
        <p:guide pos="3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: фигура 7"/>
          <p:cNvSpPr/>
          <p:nvPr/>
        </p:nvSpPr>
        <p:spPr>
          <a:xfrm>
            <a:off x="-12699" y="3631"/>
            <a:ext cx="1247479" cy="442587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08"/>
              </a:cxn>
              <a:cxn ang="0">
                <a:pos x="986" y="7114"/>
              </a:cxn>
              <a:cxn ang="0">
                <a:pos x="1537" y="7266"/>
              </a:cxn>
              <a:cxn ang="0">
                <a:pos x="62" y="0"/>
              </a:cxn>
              <a:cxn ang="0">
                <a:pos x="0" y="0"/>
              </a:cxn>
            </a:cxnLst>
            <a:rect l="0" t="0" r="r" b="b"/>
            <a:pathLst>
              <a:path w="1537" h="7266">
                <a:moveTo>
                  <a:pt x="0" y="0"/>
                </a:moveTo>
                <a:lnTo>
                  <a:pt x="0" y="708"/>
                </a:lnTo>
                <a:lnTo>
                  <a:pt x="986" y="7114"/>
                </a:lnTo>
                <a:lnTo>
                  <a:pt x="1537" y="7266"/>
                </a:lnTo>
                <a:lnTo>
                  <a:pt x="62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9" name="Полилиния: фигура 8"/>
          <p:cNvSpPr/>
          <p:nvPr/>
        </p:nvSpPr>
        <p:spPr>
          <a:xfrm flipH="1">
            <a:off x="7307082" y="211889"/>
            <a:ext cx="4883131" cy="1609272"/>
          </a:xfrm>
          <a:custGeom>
            <a:avLst/>
            <a:gdLst>
              <a:gd name="connsiteX0" fmla="*/ 0 w 2715"/>
              <a:gd name="connsiteY0" fmla="*/ 0 h 1458"/>
              <a:gd name="connsiteX1" fmla="*/ 0 w 2715"/>
              <a:gd name="connsiteY1" fmla="*/ 1458 h 1458"/>
              <a:gd name="connsiteX2" fmla="*/ 2715 w 2715"/>
              <a:gd name="connsiteY2" fmla="*/ 909 h 1458"/>
              <a:gd name="connsiteX3" fmla="*/ 0 w 2715"/>
              <a:gd name="connsiteY3" fmla="*/ 0 h 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" h="1458">
                <a:moveTo>
                  <a:pt x="0" y="0"/>
                </a:moveTo>
                <a:lnTo>
                  <a:pt x="0" y="1458"/>
                </a:lnTo>
                <a:lnTo>
                  <a:pt x="2715" y="909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0" name="Полилиния: фигура 9"/>
          <p:cNvSpPr/>
          <p:nvPr/>
        </p:nvSpPr>
        <p:spPr>
          <a:xfrm flipH="1">
            <a:off x="1176" y="0"/>
            <a:ext cx="12196229" cy="1209811"/>
          </a:xfrm>
          <a:custGeom>
            <a:avLst/>
            <a:gdLst>
              <a:gd name="connsiteX0" fmla="*/ 6774 w 6774"/>
              <a:gd name="connsiteY0" fmla="*/ 0 h 1097"/>
              <a:gd name="connsiteX1" fmla="*/ 0 w 6774"/>
              <a:gd name="connsiteY1" fmla="*/ 0 h 1097"/>
              <a:gd name="connsiteX2" fmla="*/ 0 w 6774"/>
              <a:gd name="connsiteY2" fmla="*/ 194 h 1097"/>
              <a:gd name="connsiteX3" fmla="*/ 2700 w 6774"/>
              <a:gd name="connsiteY3" fmla="*/ 1097 h 1097"/>
              <a:gd name="connsiteX4" fmla="*/ 6774 w 6774"/>
              <a:gd name="connsiteY4" fmla="*/ 282 h 1097"/>
              <a:gd name="connsiteX5" fmla="*/ 6774 w 6774"/>
              <a:gd name="connsiteY5" fmla="*/ 0 h 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4" h="1097">
                <a:moveTo>
                  <a:pt x="6774" y="0"/>
                </a:moveTo>
                <a:lnTo>
                  <a:pt x="0" y="0"/>
                </a:lnTo>
                <a:lnTo>
                  <a:pt x="0" y="194"/>
                </a:lnTo>
                <a:lnTo>
                  <a:pt x="2700" y="1097"/>
                </a:lnTo>
                <a:lnTo>
                  <a:pt x="6774" y="282"/>
                </a:lnTo>
                <a:lnTo>
                  <a:pt x="6774" y="0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1" name="Полилиния: фигура 10"/>
          <p:cNvSpPr/>
          <p:nvPr/>
        </p:nvSpPr>
        <p:spPr>
          <a:xfrm>
            <a:off x="0" y="313097"/>
            <a:ext cx="7315199" cy="2039450"/>
          </a:xfrm>
          <a:custGeom>
            <a:avLst/>
            <a:gdLst>
              <a:gd name="connsiteX0" fmla="*/ 5486400 w 5486400"/>
              <a:gd name="connsiteY0" fmla="*/ 1085850 h 2571750"/>
              <a:gd name="connsiteX1" fmla="*/ 0 w 5486400"/>
              <a:gd name="connsiteY1" fmla="*/ 0 h 2571750"/>
              <a:gd name="connsiteX2" fmla="*/ 0 w 5486400"/>
              <a:gd name="connsiteY2" fmla="*/ 95250 h 2571750"/>
              <a:gd name="connsiteX3" fmla="*/ 923925 w 5486400"/>
              <a:gd name="connsiteY3" fmla="*/ 2571750 h 2571750"/>
              <a:gd name="connsiteX4" fmla="*/ 5486400 w 5486400"/>
              <a:gd name="connsiteY4" fmla="*/ 1085850 h 2571750"/>
              <a:gd name="connsiteX0" fmla="*/ 5486400 w 5486400"/>
              <a:gd name="connsiteY0" fmla="*/ 1085850 h 2676075"/>
              <a:gd name="connsiteX1" fmla="*/ 0 w 5486400"/>
              <a:gd name="connsiteY1" fmla="*/ 0 h 2676075"/>
              <a:gd name="connsiteX2" fmla="*/ 0 w 5486400"/>
              <a:gd name="connsiteY2" fmla="*/ 95250 h 2676075"/>
              <a:gd name="connsiteX3" fmla="*/ 604863 w 5486400"/>
              <a:gd name="connsiteY3" fmla="*/ 2676075 h 2676075"/>
              <a:gd name="connsiteX4" fmla="*/ 5486400 w 5486400"/>
              <a:gd name="connsiteY4" fmla="*/ 1085850 h 2676075"/>
              <a:gd name="connsiteX0" fmla="*/ 5486400 w 5486400"/>
              <a:gd name="connsiteY0" fmla="*/ 1085850 h 2582198"/>
              <a:gd name="connsiteX1" fmla="*/ 0 w 5486400"/>
              <a:gd name="connsiteY1" fmla="*/ 0 h 2582198"/>
              <a:gd name="connsiteX2" fmla="*/ 0 w 5486400"/>
              <a:gd name="connsiteY2" fmla="*/ 95250 h 2582198"/>
              <a:gd name="connsiteX3" fmla="*/ 892927 w 5486400"/>
              <a:gd name="connsiteY3" fmla="*/ 2582198 h 2582198"/>
              <a:gd name="connsiteX4" fmla="*/ 5486400 w 5486400"/>
              <a:gd name="connsiteY4" fmla="*/ 1085850 h 2582198"/>
              <a:gd name="connsiteX0" fmla="*/ 5486400 w 5486400"/>
              <a:gd name="connsiteY0" fmla="*/ 1085850 h 2582198"/>
              <a:gd name="connsiteX1" fmla="*/ 0 w 5486400"/>
              <a:gd name="connsiteY1" fmla="*/ 0 h 2582198"/>
              <a:gd name="connsiteX2" fmla="*/ 892927 w 5486400"/>
              <a:gd name="connsiteY2" fmla="*/ 2582198 h 2582198"/>
              <a:gd name="connsiteX3" fmla="*/ 5486400 w 5486400"/>
              <a:gd name="connsiteY3" fmla="*/ 1085850 h 2582198"/>
              <a:gd name="connsiteX0" fmla="*/ 5486400 w 5486400"/>
              <a:gd name="connsiteY0" fmla="*/ 1085850 h 2481754"/>
              <a:gd name="connsiteX1" fmla="*/ 0 w 5486400"/>
              <a:gd name="connsiteY1" fmla="*/ 0 h 2481754"/>
              <a:gd name="connsiteX2" fmla="*/ 870728 w 5486400"/>
              <a:gd name="connsiteY2" fmla="*/ 2481754 h 2481754"/>
              <a:gd name="connsiteX3" fmla="*/ 5486400 w 5486400"/>
              <a:gd name="connsiteY3" fmla="*/ 1085850 h 2481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6400" h="2481754">
                <a:moveTo>
                  <a:pt x="5486400" y="1085850"/>
                </a:moveTo>
                <a:lnTo>
                  <a:pt x="0" y="0"/>
                </a:lnTo>
                <a:lnTo>
                  <a:pt x="870728" y="2481754"/>
                </a:lnTo>
                <a:lnTo>
                  <a:pt x="5486400" y="1085850"/>
                </a:lnTo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2" name="Полилиния: фигура 11"/>
          <p:cNvSpPr/>
          <p:nvPr/>
        </p:nvSpPr>
        <p:spPr>
          <a:xfrm rot="16200000" flipH="1">
            <a:off x="-469153" y="661849"/>
            <a:ext cx="2747768" cy="1432205"/>
          </a:xfrm>
          <a:custGeom>
            <a:avLst/>
            <a:gdLst>
              <a:gd name="connsiteX0" fmla="*/ 0 w 2715"/>
              <a:gd name="connsiteY0" fmla="*/ 0 h 1458"/>
              <a:gd name="connsiteX1" fmla="*/ 0 w 2715"/>
              <a:gd name="connsiteY1" fmla="*/ 1458 h 1458"/>
              <a:gd name="connsiteX2" fmla="*/ 2715 w 2715"/>
              <a:gd name="connsiteY2" fmla="*/ 909 h 1458"/>
              <a:gd name="connsiteX3" fmla="*/ 0 w 2715"/>
              <a:gd name="connsiteY3" fmla="*/ 0 h 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5" h="1458">
                <a:moveTo>
                  <a:pt x="0" y="0"/>
                </a:moveTo>
                <a:lnTo>
                  <a:pt x="0" y="1458"/>
                </a:lnTo>
                <a:lnTo>
                  <a:pt x="2715" y="909"/>
                </a:lnTo>
                <a:lnTo>
                  <a:pt x="0" y="0"/>
                </a:ln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3" name="Полилиния: фигура 12"/>
          <p:cNvSpPr/>
          <p:nvPr/>
        </p:nvSpPr>
        <p:spPr>
          <a:xfrm rot="16200000" flipH="1">
            <a:off x="-2892959" y="2893114"/>
            <a:ext cx="6862892" cy="1076695"/>
          </a:xfrm>
          <a:custGeom>
            <a:avLst/>
            <a:gdLst>
              <a:gd name="connsiteX0" fmla="*/ 6774 w 6774"/>
              <a:gd name="connsiteY0" fmla="*/ 0 h 1097"/>
              <a:gd name="connsiteX1" fmla="*/ 0 w 6774"/>
              <a:gd name="connsiteY1" fmla="*/ 0 h 1097"/>
              <a:gd name="connsiteX2" fmla="*/ 0 w 6774"/>
              <a:gd name="connsiteY2" fmla="*/ 194 h 1097"/>
              <a:gd name="connsiteX3" fmla="*/ 2700 w 6774"/>
              <a:gd name="connsiteY3" fmla="*/ 1097 h 1097"/>
              <a:gd name="connsiteX4" fmla="*/ 6774 w 6774"/>
              <a:gd name="connsiteY4" fmla="*/ 282 h 1097"/>
              <a:gd name="connsiteX5" fmla="*/ 6774 w 6774"/>
              <a:gd name="connsiteY5" fmla="*/ 0 h 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4" h="1097">
                <a:moveTo>
                  <a:pt x="6774" y="0"/>
                </a:moveTo>
                <a:lnTo>
                  <a:pt x="0" y="0"/>
                </a:lnTo>
                <a:lnTo>
                  <a:pt x="0" y="194"/>
                </a:lnTo>
                <a:lnTo>
                  <a:pt x="2700" y="1097"/>
                </a:lnTo>
                <a:lnTo>
                  <a:pt x="6774" y="282"/>
                </a:lnTo>
                <a:lnTo>
                  <a:pt x="6774" y="0"/>
                </a:ln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4" name="Полилиния: фигура 13"/>
          <p:cNvSpPr/>
          <p:nvPr/>
        </p:nvSpPr>
        <p:spPr>
          <a:xfrm rot="16200000">
            <a:off x="-839161" y="3864994"/>
            <a:ext cx="4116307" cy="1880869"/>
          </a:xfrm>
          <a:custGeom>
            <a:avLst/>
            <a:gdLst>
              <a:gd name="connsiteX0" fmla="*/ 5486400 w 5486400"/>
              <a:gd name="connsiteY0" fmla="*/ 1085850 h 2571750"/>
              <a:gd name="connsiteX1" fmla="*/ 0 w 5486400"/>
              <a:gd name="connsiteY1" fmla="*/ 0 h 2571750"/>
              <a:gd name="connsiteX2" fmla="*/ 0 w 5486400"/>
              <a:gd name="connsiteY2" fmla="*/ 95250 h 2571750"/>
              <a:gd name="connsiteX3" fmla="*/ 923925 w 5486400"/>
              <a:gd name="connsiteY3" fmla="*/ 2571750 h 2571750"/>
              <a:gd name="connsiteX4" fmla="*/ 5486400 w 5486400"/>
              <a:gd name="connsiteY4" fmla="*/ 10858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0" h="2571750">
                <a:moveTo>
                  <a:pt x="5486400" y="1085850"/>
                </a:moveTo>
                <a:lnTo>
                  <a:pt x="0" y="0"/>
                </a:lnTo>
                <a:lnTo>
                  <a:pt x="0" y="95250"/>
                </a:lnTo>
                <a:lnTo>
                  <a:pt x="923925" y="2571750"/>
                </a:lnTo>
                <a:lnTo>
                  <a:pt x="5486400" y="1085850"/>
                </a:lnTo>
              </a:path>
            </a:pathLst>
          </a:custGeom>
          <a:solidFill>
            <a:schemeClr val="accent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5" name="Полилиния: фигура 14"/>
          <p:cNvSpPr/>
          <p:nvPr/>
        </p:nvSpPr>
        <p:spPr>
          <a:xfrm rot="16200000">
            <a:off x="1234747" y="5050782"/>
            <a:ext cx="895421" cy="2731035"/>
          </a:xfrm>
          <a:custGeom>
            <a:avLst/>
            <a:gdLst>
              <a:gd name="connsiteX0" fmla="*/ 0 w 571472"/>
              <a:gd name="connsiteY0" fmla="*/ 3000396 h 3000396"/>
              <a:gd name="connsiteX1" fmla="*/ 0 w 571472"/>
              <a:gd name="connsiteY1" fmla="*/ 0 h 3000396"/>
              <a:gd name="connsiteX2" fmla="*/ 571472 w 571472"/>
              <a:gd name="connsiteY2" fmla="*/ 3000396 h 3000396"/>
              <a:gd name="connsiteX3" fmla="*/ 0 w 571472"/>
              <a:gd name="connsiteY3" fmla="*/ 3000396 h 3000396"/>
              <a:gd name="connsiteX0" fmla="*/ 0 w 928630"/>
              <a:gd name="connsiteY0" fmla="*/ 3000396 h 3000396"/>
              <a:gd name="connsiteX1" fmla="*/ 0 w 928630"/>
              <a:gd name="connsiteY1" fmla="*/ 0 h 3000396"/>
              <a:gd name="connsiteX2" fmla="*/ 928630 w 928630"/>
              <a:gd name="connsiteY2" fmla="*/ 2500306 h 3000396"/>
              <a:gd name="connsiteX3" fmla="*/ 0 w 928630"/>
              <a:gd name="connsiteY3" fmla="*/ 3000396 h 3000396"/>
              <a:gd name="connsiteX0" fmla="*/ 9525 w 938155"/>
              <a:gd name="connsiteY0" fmla="*/ 3067050 h 3067050"/>
              <a:gd name="connsiteX1" fmla="*/ 0 w 938155"/>
              <a:gd name="connsiteY1" fmla="*/ 0 h 3067050"/>
              <a:gd name="connsiteX2" fmla="*/ 938155 w 938155"/>
              <a:gd name="connsiteY2" fmla="*/ 2566960 h 3067050"/>
              <a:gd name="connsiteX3" fmla="*/ 9525 w 938155"/>
              <a:gd name="connsiteY3" fmla="*/ 3067050 h 3067050"/>
              <a:gd name="connsiteX0" fmla="*/ 9525 w 928656"/>
              <a:gd name="connsiteY0" fmla="*/ 3067050 h 3067050"/>
              <a:gd name="connsiteX1" fmla="*/ 0 w 928656"/>
              <a:gd name="connsiteY1" fmla="*/ 0 h 3067050"/>
              <a:gd name="connsiteX2" fmla="*/ 928656 w 928656"/>
              <a:gd name="connsiteY2" fmla="*/ 2509813 h 3067050"/>
              <a:gd name="connsiteX3" fmla="*/ 9525 w 928656"/>
              <a:gd name="connsiteY3" fmla="*/ 3067050 h 3067050"/>
              <a:gd name="connsiteX0" fmla="*/ 9525 w 928656"/>
              <a:gd name="connsiteY0" fmla="*/ 2709836 h 2709836"/>
              <a:gd name="connsiteX1" fmla="*/ 0 w 928656"/>
              <a:gd name="connsiteY1" fmla="*/ 0 h 2709836"/>
              <a:gd name="connsiteX2" fmla="*/ 928656 w 928656"/>
              <a:gd name="connsiteY2" fmla="*/ 2509813 h 2709836"/>
              <a:gd name="connsiteX3" fmla="*/ 9525 w 928656"/>
              <a:gd name="connsiteY3" fmla="*/ 2709836 h 2709836"/>
              <a:gd name="connsiteX0" fmla="*/ 9525 w 928656"/>
              <a:gd name="connsiteY0" fmla="*/ 2781250 h 2781250"/>
              <a:gd name="connsiteX1" fmla="*/ 0 w 928656"/>
              <a:gd name="connsiteY1" fmla="*/ 0 h 2781250"/>
              <a:gd name="connsiteX2" fmla="*/ 928656 w 928656"/>
              <a:gd name="connsiteY2" fmla="*/ 2509813 h 2781250"/>
              <a:gd name="connsiteX3" fmla="*/ 9525 w 928656"/>
              <a:gd name="connsiteY3" fmla="*/ 2781250 h 2781250"/>
              <a:gd name="connsiteX0" fmla="*/ 9525 w 928656"/>
              <a:gd name="connsiteY0" fmla="*/ 2924102 h 2924102"/>
              <a:gd name="connsiteX1" fmla="*/ 0 w 928656"/>
              <a:gd name="connsiteY1" fmla="*/ 0 h 2924102"/>
              <a:gd name="connsiteX2" fmla="*/ 928656 w 928656"/>
              <a:gd name="connsiteY2" fmla="*/ 2509813 h 2924102"/>
              <a:gd name="connsiteX3" fmla="*/ 9525 w 928656"/>
              <a:gd name="connsiteY3" fmla="*/ 2924102 h 2924102"/>
              <a:gd name="connsiteX0" fmla="*/ 9525 w 931063"/>
              <a:gd name="connsiteY0" fmla="*/ 2924102 h 2924102"/>
              <a:gd name="connsiteX1" fmla="*/ 0 w 931063"/>
              <a:gd name="connsiteY1" fmla="*/ 0 h 2924102"/>
              <a:gd name="connsiteX2" fmla="*/ 931063 w 931063"/>
              <a:gd name="connsiteY2" fmla="*/ 2521723 h 2924102"/>
              <a:gd name="connsiteX3" fmla="*/ 9525 w 931063"/>
              <a:gd name="connsiteY3" fmla="*/ 2924102 h 2924102"/>
              <a:gd name="connsiteX0" fmla="*/ 0 w 931063"/>
              <a:gd name="connsiteY0" fmla="*/ 2805040 h 2805040"/>
              <a:gd name="connsiteX1" fmla="*/ 0 w 931063"/>
              <a:gd name="connsiteY1" fmla="*/ 0 h 2805040"/>
              <a:gd name="connsiteX2" fmla="*/ 931063 w 931063"/>
              <a:gd name="connsiteY2" fmla="*/ 2521723 h 2805040"/>
              <a:gd name="connsiteX3" fmla="*/ 0 w 931063"/>
              <a:gd name="connsiteY3" fmla="*/ 2805040 h 2805040"/>
              <a:gd name="connsiteX0" fmla="*/ 6350 w 931063"/>
              <a:gd name="connsiteY0" fmla="*/ 2822504 h 2822504"/>
              <a:gd name="connsiteX1" fmla="*/ 0 w 931063"/>
              <a:gd name="connsiteY1" fmla="*/ 0 h 2822504"/>
              <a:gd name="connsiteX2" fmla="*/ 931063 w 931063"/>
              <a:gd name="connsiteY2" fmla="*/ 2521723 h 2822504"/>
              <a:gd name="connsiteX3" fmla="*/ 6350 w 931063"/>
              <a:gd name="connsiteY3" fmla="*/ 2822504 h 2822504"/>
              <a:gd name="connsiteX0" fmla="*/ 6350 w 1185503"/>
              <a:gd name="connsiteY0" fmla="*/ 2822504 h 3224000"/>
              <a:gd name="connsiteX1" fmla="*/ 0 w 1185503"/>
              <a:gd name="connsiteY1" fmla="*/ 0 h 3224000"/>
              <a:gd name="connsiteX2" fmla="*/ 1185503 w 1185503"/>
              <a:gd name="connsiteY2" fmla="*/ 3224000 h 3224000"/>
              <a:gd name="connsiteX3" fmla="*/ 6350 w 1185503"/>
              <a:gd name="connsiteY3" fmla="*/ 2822504 h 3224000"/>
              <a:gd name="connsiteX0" fmla="*/ 2116 w 1193457"/>
              <a:gd name="connsiteY0" fmla="*/ 3734200 h 3734200"/>
              <a:gd name="connsiteX1" fmla="*/ 7954 w 1193457"/>
              <a:gd name="connsiteY1" fmla="*/ 0 h 3734200"/>
              <a:gd name="connsiteX2" fmla="*/ 1193457 w 1193457"/>
              <a:gd name="connsiteY2" fmla="*/ 3224000 h 3734200"/>
              <a:gd name="connsiteX3" fmla="*/ 2116 w 1193457"/>
              <a:gd name="connsiteY3" fmla="*/ 3734200 h 373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3457" h="3734200">
                <a:moveTo>
                  <a:pt x="2116" y="3734200"/>
                </a:moveTo>
                <a:cubicBezTo>
                  <a:pt x="-1" y="2793365"/>
                  <a:pt x="10071" y="940835"/>
                  <a:pt x="7954" y="0"/>
                </a:cubicBezTo>
                <a:lnTo>
                  <a:pt x="1193457" y="3224000"/>
                </a:lnTo>
                <a:lnTo>
                  <a:pt x="2116" y="3734200"/>
                </a:lnTo>
              </a:path>
            </a:pathLst>
          </a:custGeom>
          <a:solidFill>
            <a:schemeClr val="accent2">
              <a:lumMod val="50000"/>
              <a:lumOff val="5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16" name="Полилиния: фигура 15"/>
          <p:cNvSpPr/>
          <p:nvPr/>
        </p:nvSpPr>
        <p:spPr>
          <a:xfrm>
            <a:off x="164250" y="-27432"/>
            <a:ext cx="2883726" cy="6885432"/>
          </a:xfrm>
          <a:custGeom>
            <a:avLst/>
            <a:gdLst>
              <a:gd name="connsiteX0" fmla="*/ 0 w 500066"/>
              <a:gd name="connsiteY0" fmla="*/ 6858000 h 6858000"/>
              <a:gd name="connsiteX1" fmla="*/ 250033 w 500066"/>
              <a:gd name="connsiteY1" fmla="*/ 0 h 6858000"/>
              <a:gd name="connsiteX2" fmla="*/ 500066 w 500066"/>
              <a:gd name="connsiteY2" fmla="*/ 6858000 h 6858000"/>
              <a:gd name="connsiteX3" fmla="*/ 0 w 500066"/>
              <a:gd name="connsiteY3" fmla="*/ 6858000 h 6858000"/>
              <a:gd name="connsiteX0" fmla="*/ 1638757 w 2138823"/>
              <a:gd name="connsiteY0" fmla="*/ 6876288 h 6876288"/>
              <a:gd name="connsiteX1" fmla="*/ 0 w 2138823"/>
              <a:gd name="connsiteY1" fmla="*/ 0 h 6876288"/>
              <a:gd name="connsiteX2" fmla="*/ 2138823 w 2138823"/>
              <a:gd name="connsiteY2" fmla="*/ 6876288 h 6876288"/>
              <a:gd name="connsiteX3" fmla="*/ 1638757 w 2138823"/>
              <a:gd name="connsiteY3" fmla="*/ 6876288 h 6876288"/>
              <a:gd name="connsiteX0" fmla="*/ 1662729 w 2162795"/>
              <a:gd name="connsiteY0" fmla="*/ 6885432 h 6885432"/>
              <a:gd name="connsiteX1" fmla="*/ 0 w 2162795"/>
              <a:gd name="connsiteY1" fmla="*/ 0 h 6885432"/>
              <a:gd name="connsiteX2" fmla="*/ 2162795 w 2162795"/>
              <a:gd name="connsiteY2" fmla="*/ 6885432 h 6885432"/>
              <a:gd name="connsiteX3" fmla="*/ 1662729 w 2162795"/>
              <a:gd name="connsiteY3" fmla="*/ 6885432 h 688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795" h="6885432">
                <a:moveTo>
                  <a:pt x="1662729" y="6885432"/>
                </a:moveTo>
                <a:lnTo>
                  <a:pt x="0" y="0"/>
                </a:lnTo>
                <a:lnTo>
                  <a:pt x="2162795" y="6885432"/>
                </a:lnTo>
                <a:lnTo>
                  <a:pt x="1662729" y="6885432"/>
                </a:lnTo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0586" y="2919309"/>
            <a:ext cx="9635703" cy="957706"/>
          </a:xfrm>
        </p:spPr>
        <p:txBody>
          <a:bodyPr>
            <a:noAutofit/>
          </a:bodyPr>
          <a:lstStyle>
            <a:lvl1pPr algn="l">
              <a:defRPr sz="54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70586" y="3890286"/>
            <a:ext cx="9631127" cy="467408"/>
          </a:xfrm>
        </p:spPr>
        <p:txBody>
          <a:bodyPr anchor="ctr"/>
          <a:lstStyle>
            <a:lvl1pPr marL="0" indent="0" algn="l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73151" y="3141915"/>
            <a:ext cx="12305046" cy="3716088"/>
            <a:chOff x="-28573" y="3141915"/>
            <a:chExt cx="9202494" cy="3716088"/>
          </a:xfrm>
        </p:grpSpPr>
        <p:sp>
          <p:nvSpPr>
            <p:cNvPr id="7" name="Полилиния: фигура 6"/>
            <p:cNvSpPr/>
            <p:nvPr/>
          </p:nvSpPr>
          <p:spPr>
            <a:xfrm rot="10800000" flipH="1">
              <a:off x="13414" y="5642418"/>
              <a:ext cx="3665145" cy="1074154"/>
            </a:xfrm>
            <a:custGeom>
              <a:avLst/>
              <a:gdLst>
                <a:gd name="connsiteX0" fmla="*/ 0 w 2715"/>
                <a:gd name="connsiteY0" fmla="*/ 0 h 1458"/>
                <a:gd name="connsiteX1" fmla="*/ 0 w 2715"/>
                <a:gd name="connsiteY1" fmla="*/ 1458 h 1458"/>
                <a:gd name="connsiteX2" fmla="*/ 2715 w 2715"/>
                <a:gd name="connsiteY2" fmla="*/ 909 h 1458"/>
                <a:gd name="connsiteX3" fmla="*/ 0 w 2715"/>
                <a:gd name="connsiteY3" fmla="*/ 0 h 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5" h="1458">
                  <a:moveTo>
                    <a:pt x="0" y="0"/>
                  </a:moveTo>
                  <a:lnTo>
                    <a:pt x="0" y="1458"/>
                  </a:lnTo>
                  <a:lnTo>
                    <a:pt x="2715" y="909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40000"/>
                <a:lumOff val="60000"/>
                <a:alpha val="58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8" name="Полилиния: фигура 7"/>
            <p:cNvSpPr/>
            <p:nvPr/>
          </p:nvSpPr>
          <p:spPr>
            <a:xfrm rot="10800000" flipH="1">
              <a:off x="8017" y="6050481"/>
              <a:ext cx="9154154" cy="807522"/>
            </a:xfrm>
            <a:custGeom>
              <a:avLst/>
              <a:gdLst>
                <a:gd name="connsiteX0" fmla="*/ 6774 w 6774"/>
                <a:gd name="connsiteY0" fmla="*/ 0 h 1097"/>
                <a:gd name="connsiteX1" fmla="*/ 0 w 6774"/>
                <a:gd name="connsiteY1" fmla="*/ 0 h 1097"/>
                <a:gd name="connsiteX2" fmla="*/ 0 w 6774"/>
                <a:gd name="connsiteY2" fmla="*/ 194 h 1097"/>
                <a:gd name="connsiteX3" fmla="*/ 2700 w 6774"/>
                <a:gd name="connsiteY3" fmla="*/ 1097 h 1097"/>
                <a:gd name="connsiteX4" fmla="*/ 6774 w 6774"/>
                <a:gd name="connsiteY4" fmla="*/ 282 h 1097"/>
                <a:gd name="connsiteX5" fmla="*/ 6774 w 6774"/>
                <a:gd name="connsiteY5" fmla="*/ 0 h 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4" h="1097">
                  <a:moveTo>
                    <a:pt x="6774" y="0"/>
                  </a:moveTo>
                  <a:lnTo>
                    <a:pt x="0" y="0"/>
                  </a:lnTo>
                  <a:lnTo>
                    <a:pt x="0" y="194"/>
                  </a:lnTo>
                  <a:lnTo>
                    <a:pt x="2700" y="1097"/>
                  </a:lnTo>
                  <a:lnTo>
                    <a:pt x="6774" y="282"/>
                  </a:lnTo>
                  <a:lnTo>
                    <a:pt x="6774" y="0"/>
                  </a:lnTo>
                </a:path>
              </a:pathLst>
            </a:custGeom>
            <a:solidFill>
              <a:schemeClr val="accent1">
                <a:alpha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9" name="Полилиния: фигура 8"/>
            <p:cNvSpPr/>
            <p:nvPr/>
          </p:nvSpPr>
          <p:spPr>
            <a:xfrm rot="10800000">
              <a:off x="3672466" y="5238365"/>
              <a:ext cx="5490588" cy="1410652"/>
            </a:xfrm>
            <a:custGeom>
              <a:avLst/>
              <a:gdLst>
                <a:gd name="connsiteX0" fmla="*/ 5486400 w 5486400"/>
                <a:gd name="connsiteY0" fmla="*/ 1085850 h 2571750"/>
                <a:gd name="connsiteX1" fmla="*/ 0 w 5486400"/>
                <a:gd name="connsiteY1" fmla="*/ 0 h 2571750"/>
                <a:gd name="connsiteX2" fmla="*/ 0 w 5486400"/>
                <a:gd name="connsiteY2" fmla="*/ 95250 h 2571750"/>
                <a:gd name="connsiteX3" fmla="*/ 923925 w 5486400"/>
                <a:gd name="connsiteY3" fmla="*/ 2571750 h 2571750"/>
                <a:gd name="connsiteX4" fmla="*/ 5486400 w 5486400"/>
                <a:gd name="connsiteY4" fmla="*/ 1085850 h 257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0" h="2571750">
                  <a:moveTo>
                    <a:pt x="5486400" y="1085850"/>
                  </a:moveTo>
                  <a:lnTo>
                    <a:pt x="0" y="0"/>
                  </a:lnTo>
                  <a:lnTo>
                    <a:pt x="0" y="95250"/>
                  </a:lnTo>
                  <a:lnTo>
                    <a:pt x="923925" y="2571750"/>
                  </a:lnTo>
                  <a:lnTo>
                    <a:pt x="5486400" y="1085850"/>
                  </a:lnTo>
                </a:path>
              </a:pathLst>
            </a:custGeom>
            <a:solidFill>
              <a:srgbClr val="B6B8BA">
                <a:alpha val="38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0" name="Полилиния: фигура 9"/>
            <p:cNvSpPr/>
            <p:nvPr/>
          </p:nvSpPr>
          <p:spPr>
            <a:xfrm rot="10800000">
              <a:off x="8223873" y="5072085"/>
              <a:ext cx="931774" cy="1548196"/>
            </a:xfrm>
            <a:custGeom>
              <a:avLst/>
              <a:gdLst>
                <a:gd name="connsiteX0" fmla="*/ 0 w 571472"/>
                <a:gd name="connsiteY0" fmla="*/ 3000396 h 3000396"/>
                <a:gd name="connsiteX1" fmla="*/ 0 w 571472"/>
                <a:gd name="connsiteY1" fmla="*/ 0 h 3000396"/>
                <a:gd name="connsiteX2" fmla="*/ 571472 w 571472"/>
                <a:gd name="connsiteY2" fmla="*/ 3000396 h 3000396"/>
                <a:gd name="connsiteX3" fmla="*/ 0 w 571472"/>
                <a:gd name="connsiteY3" fmla="*/ 3000396 h 3000396"/>
                <a:gd name="connsiteX0" fmla="*/ 0 w 928630"/>
                <a:gd name="connsiteY0" fmla="*/ 3000396 h 3000396"/>
                <a:gd name="connsiteX1" fmla="*/ 0 w 928630"/>
                <a:gd name="connsiteY1" fmla="*/ 0 h 3000396"/>
                <a:gd name="connsiteX2" fmla="*/ 928630 w 928630"/>
                <a:gd name="connsiteY2" fmla="*/ 2500306 h 3000396"/>
                <a:gd name="connsiteX3" fmla="*/ 0 w 928630"/>
                <a:gd name="connsiteY3" fmla="*/ 3000396 h 3000396"/>
                <a:gd name="connsiteX0" fmla="*/ 9525 w 938155"/>
                <a:gd name="connsiteY0" fmla="*/ 3067050 h 3067050"/>
                <a:gd name="connsiteX1" fmla="*/ 0 w 938155"/>
                <a:gd name="connsiteY1" fmla="*/ 0 h 3067050"/>
                <a:gd name="connsiteX2" fmla="*/ 938155 w 938155"/>
                <a:gd name="connsiteY2" fmla="*/ 2566960 h 3067050"/>
                <a:gd name="connsiteX3" fmla="*/ 9525 w 938155"/>
                <a:gd name="connsiteY3" fmla="*/ 3067050 h 3067050"/>
                <a:gd name="connsiteX0" fmla="*/ 9525 w 928656"/>
                <a:gd name="connsiteY0" fmla="*/ 3067050 h 3067050"/>
                <a:gd name="connsiteX1" fmla="*/ 0 w 928656"/>
                <a:gd name="connsiteY1" fmla="*/ 0 h 3067050"/>
                <a:gd name="connsiteX2" fmla="*/ 928656 w 928656"/>
                <a:gd name="connsiteY2" fmla="*/ 2509813 h 3067050"/>
                <a:gd name="connsiteX3" fmla="*/ 9525 w 928656"/>
                <a:gd name="connsiteY3" fmla="*/ 3067050 h 3067050"/>
                <a:gd name="connsiteX0" fmla="*/ 9525 w 928656"/>
                <a:gd name="connsiteY0" fmla="*/ 2709836 h 2709836"/>
                <a:gd name="connsiteX1" fmla="*/ 0 w 928656"/>
                <a:gd name="connsiteY1" fmla="*/ 0 h 2709836"/>
                <a:gd name="connsiteX2" fmla="*/ 928656 w 928656"/>
                <a:gd name="connsiteY2" fmla="*/ 2509813 h 2709836"/>
                <a:gd name="connsiteX3" fmla="*/ 9525 w 928656"/>
                <a:gd name="connsiteY3" fmla="*/ 2709836 h 2709836"/>
                <a:gd name="connsiteX0" fmla="*/ 9525 w 928656"/>
                <a:gd name="connsiteY0" fmla="*/ 2781250 h 2781250"/>
                <a:gd name="connsiteX1" fmla="*/ 0 w 928656"/>
                <a:gd name="connsiteY1" fmla="*/ 0 h 2781250"/>
                <a:gd name="connsiteX2" fmla="*/ 928656 w 928656"/>
                <a:gd name="connsiteY2" fmla="*/ 2509813 h 2781250"/>
                <a:gd name="connsiteX3" fmla="*/ 9525 w 928656"/>
                <a:gd name="connsiteY3" fmla="*/ 2781250 h 2781250"/>
                <a:gd name="connsiteX0" fmla="*/ 9525 w 928656"/>
                <a:gd name="connsiteY0" fmla="*/ 2924102 h 2924102"/>
                <a:gd name="connsiteX1" fmla="*/ 0 w 928656"/>
                <a:gd name="connsiteY1" fmla="*/ 0 h 2924102"/>
                <a:gd name="connsiteX2" fmla="*/ 928656 w 928656"/>
                <a:gd name="connsiteY2" fmla="*/ 2509813 h 2924102"/>
                <a:gd name="connsiteX3" fmla="*/ 9525 w 928656"/>
                <a:gd name="connsiteY3" fmla="*/ 2924102 h 2924102"/>
                <a:gd name="connsiteX0" fmla="*/ 9525 w 931063"/>
                <a:gd name="connsiteY0" fmla="*/ 2924102 h 2924102"/>
                <a:gd name="connsiteX1" fmla="*/ 0 w 931063"/>
                <a:gd name="connsiteY1" fmla="*/ 0 h 2924102"/>
                <a:gd name="connsiteX2" fmla="*/ 931063 w 931063"/>
                <a:gd name="connsiteY2" fmla="*/ 2521723 h 2924102"/>
                <a:gd name="connsiteX3" fmla="*/ 9525 w 931063"/>
                <a:gd name="connsiteY3" fmla="*/ 2924102 h 2924102"/>
                <a:gd name="connsiteX0" fmla="*/ 0 w 931063"/>
                <a:gd name="connsiteY0" fmla="*/ 2805040 h 2805040"/>
                <a:gd name="connsiteX1" fmla="*/ 0 w 931063"/>
                <a:gd name="connsiteY1" fmla="*/ 0 h 2805040"/>
                <a:gd name="connsiteX2" fmla="*/ 931063 w 931063"/>
                <a:gd name="connsiteY2" fmla="*/ 2521723 h 2805040"/>
                <a:gd name="connsiteX3" fmla="*/ 0 w 931063"/>
                <a:gd name="connsiteY3" fmla="*/ 2805040 h 2805040"/>
                <a:gd name="connsiteX0" fmla="*/ 6350 w 931063"/>
                <a:gd name="connsiteY0" fmla="*/ 2822504 h 2822504"/>
                <a:gd name="connsiteX1" fmla="*/ 0 w 931063"/>
                <a:gd name="connsiteY1" fmla="*/ 0 h 2822504"/>
                <a:gd name="connsiteX2" fmla="*/ 931063 w 931063"/>
                <a:gd name="connsiteY2" fmla="*/ 2521723 h 2822504"/>
                <a:gd name="connsiteX3" fmla="*/ 6350 w 931063"/>
                <a:gd name="connsiteY3" fmla="*/ 2822504 h 282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063" h="2822504">
                  <a:moveTo>
                    <a:pt x="6350" y="2822504"/>
                  </a:moveTo>
                  <a:cubicBezTo>
                    <a:pt x="4233" y="1881669"/>
                    <a:pt x="2117" y="940835"/>
                    <a:pt x="0" y="0"/>
                  </a:cubicBezTo>
                  <a:lnTo>
                    <a:pt x="931063" y="2521723"/>
                  </a:lnTo>
                  <a:lnTo>
                    <a:pt x="6350" y="2822504"/>
                  </a:lnTo>
                </a:path>
              </a:pathLst>
            </a:custGeom>
            <a:solidFill>
              <a:schemeClr val="accent2">
                <a:lumMod val="50000"/>
                <a:lumOff val="50000"/>
                <a:alpha val="6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1" name="Полилиния: фигура 10"/>
            <p:cNvSpPr/>
            <p:nvPr/>
          </p:nvSpPr>
          <p:spPr>
            <a:xfrm rot="16200000">
              <a:off x="2776226" y="337116"/>
              <a:ext cx="3592895" cy="9202494"/>
            </a:xfrm>
            <a:custGeom>
              <a:avLst/>
              <a:gdLst>
                <a:gd name="connsiteX0" fmla="*/ 0 w 500066"/>
                <a:gd name="connsiteY0" fmla="*/ 6858000 h 6858000"/>
                <a:gd name="connsiteX1" fmla="*/ 250033 w 500066"/>
                <a:gd name="connsiteY1" fmla="*/ 0 h 6858000"/>
                <a:gd name="connsiteX2" fmla="*/ 500066 w 500066"/>
                <a:gd name="connsiteY2" fmla="*/ 6858000 h 6858000"/>
                <a:gd name="connsiteX3" fmla="*/ 0 w 500066"/>
                <a:gd name="connsiteY3" fmla="*/ 6858000 h 6858000"/>
                <a:gd name="connsiteX0" fmla="*/ 1638757 w 2138823"/>
                <a:gd name="connsiteY0" fmla="*/ 6876288 h 6876288"/>
                <a:gd name="connsiteX1" fmla="*/ 0 w 2138823"/>
                <a:gd name="connsiteY1" fmla="*/ 0 h 6876288"/>
                <a:gd name="connsiteX2" fmla="*/ 2138823 w 2138823"/>
                <a:gd name="connsiteY2" fmla="*/ 6876288 h 6876288"/>
                <a:gd name="connsiteX3" fmla="*/ 1638757 w 2138823"/>
                <a:gd name="connsiteY3" fmla="*/ 6876288 h 6876288"/>
                <a:gd name="connsiteX0" fmla="*/ 1662729 w 2162795"/>
                <a:gd name="connsiteY0" fmla="*/ 6885432 h 6885432"/>
                <a:gd name="connsiteX1" fmla="*/ 0 w 2162795"/>
                <a:gd name="connsiteY1" fmla="*/ 0 h 6885432"/>
                <a:gd name="connsiteX2" fmla="*/ 2162795 w 2162795"/>
                <a:gd name="connsiteY2" fmla="*/ 6885432 h 6885432"/>
                <a:gd name="connsiteX3" fmla="*/ 1662729 w 2162795"/>
                <a:gd name="connsiteY3" fmla="*/ 6885432 h 6885432"/>
                <a:gd name="connsiteX0" fmla="*/ 1662729 w 3592895"/>
                <a:gd name="connsiteY0" fmla="*/ 6885432 h 6899132"/>
                <a:gd name="connsiteX1" fmla="*/ 0 w 3592895"/>
                <a:gd name="connsiteY1" fmla="*/ 0 h 6899132"/>
                <a:gd name="connsiteX2" fmla="*/ 3592895 w 3592895"/>
                <a:gd name="connsiteY2" fmla="*/ 6899132 h 6899132"/>
                <a:gd name="connsiteX3" fmla="*/ 1662729 w 3592895"/>
                <a:gd name="connsiteY3" fmla="*/ 6885432 h 689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2895" h="6899132">
                  <a:moveTo>
                    <a:pt x="1662729" y="6885432"/>
                  </a:moveTo>
                  <a:lnTo>
                    <a:pt x="0" y="0"/>
                  </a:lnTo>
                  <a:lnTo>
                    <a:pt x="3592895" y="6899132"/>
                  </a:lnTo>
                  <a:lnTo>
                    <a:pt x="1662729" y="6885432"/>
                  </a:lnTo>
                </a:path>
              </a:pathLst>
            </a:custGeom>
            <a:solidFill>
              <a:schemeClr val="accent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0199" y="2673355"/>
            <a:ext cx="11531599" cy="1470025"/>
          </a:xfrm>
        </p:spPr>
        <p:txBody>
          <a:bodyPr/>
          <a:lstStyle>
            <a:lvl1pPr algn="ctr">
              <a:defRPr sz="54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09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</p:spPr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37599" y="6356350"/>
            <a:ext cx="2844799" cy="365125"/>
          </a:xfrm>
        </p:spPr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1" y="0"/>
            <a:ext cx="12192001" cy="6858001"/>
            <a:chOff x="-1" y="0"/>
            <a:chExt cx="9144001" cy="6858001"/>
          </a:xfrm>
        </p:grpSpPr>
        <p:sp>
          <p:nvSpPr>
            <p:cNvPr id="8" name="Полилиния: фигура 7"/>
            <p:cNvSpPr/>
            <p:nvPr/>
          </p:nvSpPr>
          <p:spPr>
            <a:xfrm>
              <a:off x="0" y="6184705"/>
              <a:ext cx="2309196" cy="673295"/>
            </a:xfrm>
            <a:custGeom>
              <a:avLst/>
              <a:gdLst>
                <a:gd name="connsiteX0" fmla="*/ 1754 w 1942"/>
                <a:gd name="connsiteY0" fmla="*/ 0 h 560"/>
                <a:gd name="connsiteX1" fmla="*/ 0 w 1942"/>
                <a:gd name="connsiteY1" fmla="*/ 367 h 560"/>
                <a:gd name="connsiteX2" fmla="*/ 0 w 1942"/>
                <a:gd name="connsiteY2" fmla="*/ 560 h 560"/>
                <a:gd name="connsiteX3" fmla="*/ 1942 w 1942"/>
                <a:gd name="connsiteY3" fmla="*/ 560 h 560"/>
                <a:gd name="connsiteX4" fmla="*/ 1754 w 1942"/>
                <a:gd name="connsiteY4" fmla="*/ 0 h 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560">
                  <a:moveTo>
                    <a:pt x="1754" y="0"/>
                  </a:moveTo>
                  <a:lnTo>
                    <a:pt x="0" y="367"/>
                  </a:lnTo>
                  <a:lnTo>
                    <a:pt x="0" y="560"/>
                  </a:lnTo>
                  <a:lnTo>
                    <a:pt x="1942" y="560"/>
                  </a:lnTo>
                  <a:cubicBezTo>
                    <a:pt x="1879" y="373"/>
                    <a:pt x="1817" y="187"/>
                    <a:pt x="1754" y="0"/>
                  </a:cubicBezTo>
                </a:path>
              </a:pathLst>
            </a:custGeom>
            <a:solidFill>
              <a:srgbClr val="B6B8BA">
                <a:alpha val="49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-1" y="0"/>
              <a:ext cx="9144001" cy="6858001"/>
              <a:chOff x="-1" y="0"/>
              <a:chExt cx="9144001" cy="6858001"/>
            </a:xfrm>
          </p:grpSpPr>
          <p:sp>
            <p:nvSpPr>
              <p:cNvPr id="10" name="Полилиния: фигура 9"/>
              <p:cNvSpPr/>
              <p:nvPr/>
            </p:nvSpPr>
            <p:spPr>
              <a:xfrm>
                <a:off x="428023" y="0"/>
                <a:ext cx="2026194" cy="3135635"/>
              </a:xfrm>
              <a:custGeom>
                <a:avLst/>
                <a:gdLst/>
                <a:ahLst/>
                <a:cxnLst>
                  <a:cxn ang="0">
                    <a:pos x="1704" y="0"/>
                  </a:cxn>
                  <a:cxn ang="0">
                    <a:pos x="0" y="0"/>
                  </a:cxn>
                  <a:cxn ang="0">
                    <a:pos x="711" y="2609"/>
                  </a:cxn>
                  <a:cxn ang="0">
                    <a:pos x="1704" y="0"/>
                  </a:cxn>
                </a:cxnLst>
                <a:rect l="0" t="0" r="r" b="b"/>
                <a:pathLst>
                  <a:path w="1704" h="2609">
                    <a:moveTo>
                      <a:pt x="1704" y="0"/>
                    </a:moveTo>
                    <a:lnTo>
                      <a:pt x="0" y="0"/>
                    </a:lnTo>
                    <a:lnTo>
                      <a:pt x="711" y="2609"/>
                    </a:lnTo>
                    <a:lnTo>
                      <a:pt x="1704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1" name="Полилиния: фигура 10"/>
              <p:cNvSpPr/>
              <p:nvPr/>
            </p:nvSpPr>
            <p:spPr>
              <a:xfrm>
                <a:off x="6028605" y="4696234"/>
                <a:ext cx="3115394" cy="1976604"/>
              </a:xfrm>
              <a:custGeom>
                <a:avLst/>
                <a:gdLst>
                  <a:gd name="connsiteX0" fmla="*/ 2610 w 2610"/>
                  <a:gd name="connsiteY0" fmla="*/ 0 h 1645"/>
                  <a:gd name="connsiteX1" fmla="*/ 0 w 2610"/>
                  <a:gd name="connsiteY1" fmla="*/ 535 h 1645"/>
                  <a:gd name="connsiteX2" fmla="*/ 2610 w 2610"/>
                  <a:gd name="connsiteY2" fmla="*/ 1645 h 1645"/>
                  <a:gd name="connsiteX3" fmla="*/ 2610 w 2610"/>
                  <a:gd name="connsiteY3" fmla="*/ 0 h 1645"/>
                  <a:gd name="connsiteX0" fmla="*/ 2620 w 2620"/>
                  <a:gd name="connsiteY0" fmla="*/ 0 h 1645"/>
                  <a:gd name="connsiteX1" fmla="*/ 0 w 2620"/>
                  <a:gd name="connsiteY1" fmla="*/ 541 h 1645"/>
                  <a:gd name="connsiteX2" fmla="*/ 2620 w 2620"/>
                  <a:gd name="connsiteY2" fmla="*/ 1645 h 1645"/>
                  <a:gd name="connsiteX3" fmla="*/ 2620 w 2620"/>
                  <a:gd name="connsiteY3" fmla="*/ 0 h 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" h="1645">
                    <a:moveTo>
                      <a:pt x="2620" y="0"/>
                    </a:moveTo>
                    <a:lnTo>
                      <a:pt x="0" y="541"/>
                    </a:lnTo>
                    <a:lnTo>
                      <a:pt x="2620" y="1645"/>
                    </a:lnTo>
                    <a:lnTo>
                      <a:pt x="2620" y="0"/>
                    </a:lnTo>
                  </a:path>
                </a:pathLst>
              </a:custGeom>
              <a:solidFill>
                <a:srgbClr val="B6B8BA">
                  <a:alpha val="59000"/>
                </a:srgb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2" name="Полилиния: фигура 11"/>
              <p:cNvSpPr/>
              <p:nvPr/>
            </p:nvSpPr>
            <p:spPr>
              <a:xfrm>
                <a:off x="2089194" y="5345523"/>
                <a:ext cx="7054806" cy="1512478"/>
              </a:xfrm>
              <a:custGeom>
                <a:avLst/>
                <a:gdLst>
                  <a:gd name="connsiteX0" fmla="*/ 3491 w 5944"/>
                  <a:gd name="connsiteY0" fmla="*/ 0 h 1293"/>
                  <a:gd name="connsiteX1" fmla="*/ 0 w 5944"/>
                  <a:gd name="connsiteY1" fmla="*/ 743 h 1293"/>
                  <a:gd name="connsiteX2" fmla="*/ 194 w 5944"/>
                  <a:gd name="connsiteY2" fmla="*/ 1293 h 1293"/>
                  <a:gd name="connsiteX3" fmla="*/ 5944 w 5944"/>
                  <a:gd name="connsiteY3" fmla="*/ 1293 h 1293"/>
                  <a:gd name="connsiteX4" fmla="*/ 5944 w 5944"/>
                  <a:gd name="connsiteY4" fmla="*/ 1130 h 1293"/>
                  <a:gd name="connsiteX5" fmla="*/ 3491 w 5944"/>
                  <a:gd name="connsiteY5" fmla="*/ 0 h 1293"/>
                  <a:gd name="connsiteX0" fmla="*/ 3347 w 5944"/>
                  <a:gd name="connsiteY0" fmla="*/ 0 h 1264"/>
                  <a:gd name="connsiteX1" fmla="*/ 0 w 5944"/>
                  <a:gd name="connsiteY1" fmla="*/ 714 h 1264"/>
                  <a:gd name="connsiteX2" fmla="*/ 194 w 5944"/>
                  <a:gd name="connsiteY2" fmla="*/ 1264 h 1264"/>
                  <a:gd name="connsiteX3" fmla="*/ 5944 w 5944"/>
                  <a:gd name="connsiteY3" fmla="*/ 1264 h 1264"/>
                  <a:gd name="connsiteX4" fmla="*/ 5944 w 5944"/>
                  <a:gd name="connsiteY4" fmla="*/ 1101 h 1264"/>
                  <a:gd name="connsiteX5" fmla="*/ 3347 w 5944"/>
                  <a:gd name="connsiteY5" fmla="*/ 0 h 1264"/>
                  <a:gd name="connsiteX0" fmla="*/ 3323 w 5944"/>
                  <a:gd name="connsiteY0" fmla="*/ 0 h 1257"/>
                  <a:gd name="connsiteX1" fmla="*/ 0 w 5944"/>
                  <a:gd name="connsiteY1" fmla="*/ 707 h 1257"/>
                  <a:gd name="connsiteX2" fmla="*/ 194 w 5944"/>
                  <a:gd name="connsiteY2" fmla="*/ 1257 h 1257"/>
                  <a:gd name="connsiteX3" fmla="*/ 5944 w 5944"/>
                  <a:gd name="connsiteY3" fmla="*/ 1257 h 1257"/>
                  <a:gd name="connsiteX4" fmla="*/ 5944 w 5944"/>
                  <a:gd name="connsiteY4" fmla="*/ 1094 h 1257"/>
                  <a:gd name="connsiteX5" fmla="*/ 3323 w 5944"/>
                  <a:gd name="connsiteY5" fmla="*/ 0 h 1257"/>
                  <a:gd name="connsiteX0" fmla="*/ 3279 w 5900"/>
                  <a:gd name="connsiteY0" fmla="*/ 0 h 1257"/>
                  <a:gd name="connsiteX1" fmla="*/ 0 w 5900"/>
                  <a:gd name="connsiteY1" fmla="*/ 687 h 1257"/>
                  <a:gd name="connsiteX2" fmla="*/ 150 w 5900"/>
                  <a:gd name="connsiteY2" fmla="*/ 1257 h 1257"/>
                  <a:gd name="connsiteX3" fmla="*/ 5900 w 5900"/>
                  <a:gd name="connsiteY3" fmla="*/ 1257 h 1257"/>
                  <a:gd name="connsiteX4" fmla="*/ 5900 w 5900"/>
                  <a:gd name="connsiteY4" fmla="*/ 1094 h 1257"/>
                  <a:gd name="connsiteX5" fmla="*/ 3279 w 5900"/>
                  <a:gd name="connsiteY5" fmla="*/ 0 h 1257"/>
                  <a:gd name="connsiteX0" fmla="*/ 3314 w 5935"/>
                  <a:gd name="connsiteY0" fmla="*/ 0 h 1257"/>
                  <a:gd name="connsiteX1" fmla="*/ 0 w 5935"/>
                  <a:gd name="connsiteY1" fmla="*/ 695 h 1257"/>
                  <a:gd name="connsiteX2" fmla="*/ 185 w 5935"/>
                  <a:gd name="connsiteY2" fmla="*/ 1257 h 1257"/>
                  <a:gd name="connsiteX3" fmla="*/ 5935 w 5935"/>
                  <a:gd name="connsiteY3" fmla="*/ 1257 h 1257"/>
                  <a:gd name="connsiteX4" fmla="*/ 5935 w 5935"/>
                  <a:gd name="connsiteY4" fmla="*/ 1094 h 1257"/>
                  <a:gd name="connsiteX5" fmla="*/ 3314 w 5935"/>
                  <a:gd name="connsiteY5" fmla="*/ 0 h 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" h="1257">
                    <a:moveTo>
                      <a:pt x="3314" y="0"/>
                    </a:moveTo>
                    <a:lnTo>
                      <a:pt x="0" y="695"/>
                    </a:lnTo>
                    <a:cubicBezTo>
                      <a:pt x="51" y="884"/>
                      <a:pt x="134" y="1068"/>
                      <a:pt x="185" y="1257"/>
                    </a:cubicBezTo>
                    <a:lnTo>
                      <a:pt x="5935" y="1257"/>
                    </a:lnTo>
                    <a:lnTo>
                      <a:pt x="5935" y="1094"/>
                    </a:lnTo>
                    <a:lnTo>
                      <a:pt x="3314" y="0"/>
                    </a:lnTo>
                  </a:path>
                </a:pathLst>
              </a:custGeom>
              <a:solidFill>
                <a:srgbClr val="B6B8BA">
                  <a:alpha val="49000"/>
                </a:srgb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3" name="Полилиния: фигура 12"/>
              <p:cNvSpPr/>
              <p:nvPr/>
            </p:nvSpPr>
            <p:spPr>
              <a:xfrm>
                <a:off x="-1" y="0"/>
                <a:ext cx="1281830" cy="3138040"/>
              </a:xfrm>
              <a:custGeom>
                <a:avLst/>
                <a:gdLst/>
                <a:ahLst/>
                <a:cxnLst>
                  <a:cxn ang="0">
                    <a:pos x="372" y="0"/>
                  </a:cxn>
                  <a:cxn ang="0">
                    <a:pos x="1" y="0"/>
                  </a:cxn>
                  <a:cxn ang="0">
                    <a:pos x="0" y="2121"/>
                  </a:cxn>
                  <a:cxn ang="0">
                    <a:pos x="1078" y="2609"/>
                  </a:cxn>
                  <a:cxn ang="0">
                    <a:pos x="372" y="0"/>
                  </a:cxn>
                </a:cxnLst>
                <a:rect l="0" t="0" r="r" b="b"/>
                <a:pathLst>
                  <a:path w="1078" h="2609">
                    <a:moveTo>
                      <a:pt x="372" y="0"/>
                    </a:moveTo>
                    <a:lnTo>
                      <a:pt x="1" y="0"/>
                    </a:lnTo>
                    <a:lnTo>
                      <a:pt x="0" y="2121"/>
                    </a:lnTo>
                    <a:lnTo>
                      <a:pt x="1078" y="2609"/>
                    </a:lnTo>
                    <a:lnTo>
                      <a:pt x="372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4" name="Полилиния: фигура 13"/>
              <p:cNvSpPr/>
              <p:nvPr/>
            </p:nvSpPr>
            <p:spPr>
              <a:xfrm>
                <a:off x="0" y="3143248"/>
                <a:ext cx="2088010" cy="3477128"/>
              </a:xfrm>
              <a:custGeom>
                <a:avLst/>
                <a:gdLst>
                  <a:gd name="connsiteX0" fmla="*/ 1074 w 1779"/>
                  <a:gd name="connsiteY0" fmla="*/ 0 h 2893"/>
                  <a:gd name="connsiteX1" fmla="*/ 0 w 1779"/>
                  <a:gd name="connsiteY1" fmla="*/ 2893 h 2893"/>
                  <a:gd name="connsiteX2" fmla="*/ 1779 w 1779"/>
                  <a:gd name="connsiteY2" fmla="*/ 2604 h 2893"/>
                  <a:gd name="connsiteX3" fmla="*/ 1074 w 1779"/>
                  <a:gd name="connsiteY3" fmla="*/ 0 h 2893"/>
                  <a:gd name="connsiteX0" fmla="*/ 1074 w 1755"/>
                  <a:gd name="connsiteY0" fmla="*/ 0 h 2893"/>
                  <a:gd name="connsiteX1" fmla="*/ 0 w 1755"/>
                  <a:gd name="connsiteY1" fmla="*/ 2893 h 2893"/>
                  <a:gd name="connsiteX2" fmla="*/ 1755 w 1755"/>
                  <a:gd name="connsiteY2" fmla="*/ 2525 h 2893"/>
                  <a:gd name="connsiteX3" fmla="*/ 1074 w 1755"/>
                  <a:gd name="connsiteY3" fmla="*/ 0 h 2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5" h="2893">
                    <a:moveTo>
                      <a:pt x="1074" y="0"/>
                    </a:moveTo>
                    <a:lnTo>
                      <a:pt x="0" y="2893"/>
                    </a:lnTo>
                    <a:lnTo>
                      <a:pt x="1755" y="2525"/>
                    </a:lnTo>
                    <a:lnTo>
                      <a:pt x="1074" y="0"/>
                    </a:lnTo>
                  </a:path>
                </a:pathLst>
              </a:custGeom>
              <a:solidFill>
                <a:schemeClr val="accent5">
                  <a:alpha val="71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5" name="Полилиния: фигура 14"/>
              <p:cNvSpPr/>
              <p:nvPr/>
            </p:nvSpPr>
            <p:spPr>
              <a:xfrm>
                <a:off x="1" y="2551106"/>
                <a:ext cx="1285398" cy="4121532"/>
              </a:xfrm>
              <a:custGeom>
                <a:avLst/>
                <a:gdLst>
                  <a:gd name="connsiteX0" fmla="*/ 0 w 1081"/>
                  <a:gd name="connsiteY0" fmla="*/ 0 h 3427"/>
                  <a:gd name="connsiteX1" fmla="*/ 0 w 1081"/>
                  <a:gd name="connsiteY1" fmla="*/ 3427 h 3427"/>
                  <a:gd name="connsiteX2" fmla="*/ 1081 w 1081"/>
                  <a:gd name="connsiteY2" fmla="*/ 490 h 3427"/>
                  <a:gd name="connsiteX3" fmla="*/ 0 w 1081"/>
                  <a:gd name="connsiteY3" fmla="*/ 0 h 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" h="3427">
                    <a:moveTo>
                      <a:pt x="0" y="0"/>
                    </a:moveTo>
                    <a:lnTo>
                      <a:pt x="0" y="3427"/>
                    </a:lnTo>
                    <a:lnTo>
                      <a:pt x="1081" y="49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2695" y="1121212"/>
            <a:ext cx="7837714" cy="1143000"/>
          </a:xfrm>
        </p:spPr>
        <p:txBody>
          <a:bodyPr/>
          <a:lstStyle>
            <a:lvl1pPr algn="l">
              <a:defRPr sz="40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18" name="Текст 17"/>
          <p:cNvSpPr>
            <a:spLocks noGrp="1"/>
          </p:cNvSpPr>
          <p:nvPr>
            <p:ph type="body" sz="quarter" idx="14"/>
          </p:nvPr>
        </p:nvSpPr>
        <p:spPr>
          <a:xfrm>
            <a:off x="2542710" y="2286007"/>
            <a:ext cx="7839569" cy="3429009"/>
          </a:xfrm>
        </p:spPr>
        <p:txBody>
          <a:bodyPr/>
          <a:lstStyle>
            <a:lvl1pPr>
              <a:lnSpc>
                <a:spcPct val="150000"/>
              </a:lnSpc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 rot="10800000" flipH="1">
            <a:off x="10430936" y="4214817"/>
            <a:ext cx="1780898" cy="2672210"/>
            <a:chOff x="7830097" y="-3175"/>
            <a:chExt cx="1335674" cy="3646465"/>
          </a:xfrm>
        </p:grpSpPr>
        <p:sp>
          <p:nvSpPr>
            <p:cNvPr id="8" name="Полилиния: фигура 7"/>
            <p:cNvSpPr/>
            <p:nvPr/>
          </p:nvSpPr>
          <p:spPr>
            <a:xfrm>
              <a:off x="7858910" y="-3175"/>
              <a:ext cx="1290865" cy="2960833"/>
            </a:xfrm>
            <a:custGeom>
              <a:avLst/>
              <a:gdLst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3062 w 2623457"/>
                <a:gd name="connsiteY2" fmla="*/ 0 h 6063342"/>
                <a:gd name="connsiteX3" fmla="*/ 174172 w 2623457"/>
                <a:gd name="connsiteY3" fmla="*/ 0 h 6063342"/>
                <a:gd name="connsiteX4" fmla="*/ 1556657 w 2623457"/>
                <a:gd name="connsiteY4" fmla="*/ 1545771 h 6063342"/>
                <a:gd name="connsiteX5" fmla="*/ 2623457 w 2623457"/>
                <a:gd name="connsiteY5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63342 h 6063342"/>
                <a:gd name="connsiteX1" fmla="*/ 0 w 2623457"/>
                <a:gd name="connsiteY1" fmla="*/ 0 h 6063342"/>
                <a:gd name="connsiteX2" fmla="*/ 174172 w 2623457"/>
                <a:gd name="connsiteY2" fmla="*/ 0 h 6063342"/>
                <a:gd name="connsiteX3" fmla="*/ 1556657 w 2623457"/>
                <a:gd name="connsiteY3" fmla="*/ 1545771 h 6063342"/>
                <a:gd name="connsiteX4" fmla="*/ 2623457 w 2623457"/>
                <a:gd name="connsiteY4" fmla="*/ 6063342 h 6063342"/>
                <a:gd name="connsiteX0" fmla="*/ 2623457 w 2623457"/>
                <a:gd name="connsiteY0" fmla="*/ 6076108 h 6076108"/>
                <a:gd name="connsiteX1" fmla="*/ 0 w 2623457"/>
                <a:gd name="connsiteY1" fmla="*/ 12766 h 6076108"/>
                <a:gd name="connsiteX2" fmla="*/ 183682 w 2623457"/>
                <a:gd name="connsiteY2" fmla="*/ 0 h 6076108"/>
                <a:gd name="connsiteX3" fmla="*/ 1556657 w 2623457"/>
                <a:gd name="connsiteY3" fmla="*/ 1558537 h 6076108"/>
                <a:gd name="connsiteX4" fmla="*/ 2623457 w 2623457"/>
                <a:gd name="connsiteY4" fmla="*/ 6076108 h 6076108"/>
                <a:gd name="connsiteX0" fmla="*/ 2623457 w 2623457"/>
                <a:gd name="connsiteY0" fmla="*/ 6085682 h 6085682"/>
                <a:gd name="connsiteX1" fmla="*/ 0 w 2623457"/>
                <a:gd name="connsiteY1" fmla="*/ 22340 h 6085682"/>
                <a:gd name="connsiteX2" fmla="*/ 667 w 2623457"/>
                <a:gd name="connsiteY2" fmla="*/ 0 h 6085682"/>
                <a:gd name="connsiteX3" fmla="*/ 183682 w 2623457"/>
                <a:gd name="connsiteY3" fmla="*/ 9574 h 6085682"/>
                <a:gd name="connsiteX4" fmla="*/ 1556657 w 2623457"/>
                <a:gd name="connsiteY4" fmla="*/ 1568111 h 6085682"/>
                <a:gd name="connsiteX5" fmla="*/ 2623457 w 2623457"/>
                <a:gd name="connsiteY5" fmla="*/ 6085682 h 6085682"/>
                <a:gd name="connsiteX0" fmla="*/ 3030086 w 3030086"/>
                <a:gd name="connsiteY0" fmla="*/ 7076027 h 7076027"/>
                <a:gd name="connsiteX1" fmla="*/ 406629 w 3030086"/>
                <a:gd name="connsiteY1" fmla="*/ 1012685 h 7076027"/>
                <a:gd name="connsiteX2" fmla="*/ 590311 w 3030086"/>
                <a:gd name="connsiteY2" fmla="*/ 999919 h 7076027"/>
                <a:gd name="connsiteX3" fmla="*/ 1963286 w 3030086"/>
                <a:gd name="connsiteY3" fmla="*/ 2558456 h 7076027"/>
                <a:gd name="connsiteX4" fmla="*/ 3030086 w 3030086"/>
                <a:gd name="connsiteY4" fmla="*/ 7076027 h 7076027"/>
                <a:gd name="connsiteX0" fmla="*/ 2623457 w 2623457"/>
                <a:gd name="connsiteY0" fmla="*/ 6076108 h 6076108"/>
                <a:gd name="connsiteX1" fmla="*/ 0 w 2623457"/>
                <a:gd name="connsiteY1" fmla="*/ 12766 h 6076108"/>
                <a:gd name="connsiteX2" fmla="*/ 183682 w 2623457"/>
                <a:gd name="connsiteY2" fmla="*/ 0 h 6076108"/>
                <a:gd name="connsiteX3" fmla="*/ 1556657 w 2623457"/>
                <a:gd name="connsiteY3" fmla="*/ 1558537 h 6076108"/>
                <a:gd name="connsiteX4" fmla="*/ 2623457 w 2623457"/>
                <a:gd name="connsiteY4" fmla="*/ 6076108 h 6076108"/>
                <a:gd name="connsiteX0" fmla="*/ 2623457 w 2623457"/>
                <a:gd name="connsiteY0" fmla="*/ 6076108 h 6076108"/>
                <a:gd name="connsiteX1" fmla="*/ 0 w 2623457"/>
                <a:gd name="connsiteY1" fmla="*/ 12766 h 6076108"/>
                <a:gd name="connsiteX2" fmla="*/ 183682 w 2623457"/>
                <a:gd name="connsiteY2" fmla="*/ 0 h 6076108"/>
                <a:gd name="connsiteX3" fmla="*/ 1556657 w 2623457"/>
                <a:gd name="connsiteY3" fmla="*/ 1558537 h 6076108"/>
                <a:gd name="connsiteX4" fmla="*/ 2623457 w 2623457"/>
                <a:gd name="connsiteY4" fmla="*/ 6076108 h 6076108"/>
                <a:gd name="connsiteX0" fmla="*/ 2630614 w 2630614"/>
                <a:gd name="connsiteY0" fmla="*/ 6076108 h 6076108"/>
                <a:gd name="connsiteX1" fmla="*/ 0 w 2630614"/>
                <a:gd name="connsiteY1" fmla="*/ 5585 h 6076108"/>
                <a:gd name="connsiteX2" fmla="*/ 190839 w 2630614"/>
                <a:gd name="connsiteY2" fmla="*/ 0 h 6076108"/>
                <a:gd name="connsiteX3" fmla="*/ 1563814 w 2630614"/>
                <a:gd name="connsiteY3" fmla="*/ 1558537 h 6076108"/>
                <a:gd name="connsiteX4" fmla="*/ 2630614 w 2630614"/>
                <a:gd name="connsiteY4" fmla="*/ 6076108 h 6076108"/>
                <a:gd name="connsiteX0" fmla="*/ 2635390 w 2635390"/>
                <a:gd name="connsiteY0" fmla="*/ 6076108 h 6076108"/>
                <a:gd name="connsiteX1" fmla="*/ 0 w 2635390"/>
                <a:gd name="connsiteY1" fmla="*/ 797 h 6076108"/>
                <a:gd name="connsiteX2" fmla="*/ 195615 w 2635390"/>
                <a:gd name="connsiteY2" fmla="*/ 0 h 6076108"/>
                <a:gd name="connsiteX3" fmla="*/ 1568590 w 2635390"/>
                <a:gd name="connsiteY3" fmla="*/ 1558537 h 6076108"/>
                <a:gd name="connsiteX4" fmla="*/ 2635390 w 2635390"/>
                <a:gd name="connsiteY4" fmla="*/ 6076108 h 607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5390" h="6076108">
                  <a:moveTo>
                    <a:pt x="2635390" y="6076108"/>
                  </a:moveTo>
                  <a:lnTo>
                    <a:pt x="0" y="797"/>
                  </a:lnTo>
                  <a:lnTo>
                    <a:pt x="195615" y="0"/>
                  </a:lnTo>
                  <a:lnTo>
                    <a:pt x="1568590" y="1558537"/>
                  </a:lnTo>
                  <a:lnTo>
                    <a:pt x="2635390" y="6076108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9" name="Полилиния: фигура 8"/>
            <p:cNvSpPr/>
            <p:nvPr/>
          </p:nvSpPr>
          <p:spPr>
            <a:xfrm>
              <a:off x="8617016" y="737400"/>
              <a:ext cx="543423" cy="2244786"/>
            </a:xfrm>
            <a:custGeom>
              <a:avLst/>
              <a:gdLst>
                <a:gd name="connsiteX0" fmla="*/ 0 w 1088572"/>
                <a:gd name="connsiteY0" fmla="*/ 0 h 4582886"/>
                <a:gd name="connsiteX1" fmla="*/ 1088572 w 1088572"/>
                <a:gd name="connsiteY1" fmla="*/ 1186543 h 4582886"/>
                <a:gd name="connsiteX2" fmla="*/ 1088572 w 1088572"/>
                <a:gd name="connsiteY2" fmla="*/ 4582886 h 4582886"/>
                <a:gd name="connsiteX3" fmla="*/ 0 w 1088572"/>
                <a:gd name="connsiteY3" fmla="*/ 0 h 458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8572" h="4582886">
                  <a:moveTo>
                    <a:pt x="0" y="0"/>
                  </a:moveTo>
                  <a:lnTo>
                    <a:pt x="1088572" y="1186543"/>
                  </a:lnTo>
                  <a:lnTo>
                    <a:pt x="1088572" y="4582886"/>
                  </a:lnTo>
                  <a:lnTo>
                    <a:pt x="0" y="0"/>
                  </a:lnTo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0" name="Полилиния: фигура 9"/>
            <p:cNvSpPr/>
            <p:nvPr/>
          </p:nvSpPr>
          <p:spPr>
            <a:xfrm>
              <a:off x="7956911" y="-1619"/>
              <a:ext cx="671047" cy="757711"/>
            </a:xfrm>
            <a:custGeom>
              <a:avLst/>
              <a:gdLst>
                <a:gd name="connsiteX0" fmla="*/ 1371600 w 1371600"/>
                <a:gd name="connsiteY0" fmla="*/ 1491343 h 1491343"/>
                <a:gd name="connsiteX1" fmla="*/ 1023257 w 1371600"/>
                <a:gd name="connsiteY1" fmla="*/ 0 h 1491343"/>
                <a:gd name="connsiteX2" fmla="*/ 0 w 1371600"/>
                <a:gd name="connsiteY2" fmla="*/ 0 h 1491343"/>
                <a:gd name="connsiteX3" fmla="*/ 1371600 w 1371600"/>
                <a:gd name="connsiteY3" fmla="*/ 1491343 h 1491343"/>
                <a:gd name="connsiteX0" fmla="*/ 1371600 w 1371600"/>
                <a:gd name="connsiteY0" fmla="*/ 1491343 h 1491343"/>
                <a:gd name="connsiteX1" fmla="*/ 1023257 w 1371600"/>
                <a:gd name="connsiteY1" fmla="*/ 0 h 1491343"/>
                <a:gd name="connsiteX2" fmla="*/ 0 w 1371600"/>
                <a:gd name="connsiteY2" fmla="*/ 0 h 1491343"/>
                <a:gd name="connsiteX3" fmla="*/ 1371600 w 1371600"/>
                <a:gd name="connsiteY3" fmla="*/ 1491343 h 1491343"/>
                <a:gd name="connsiteX0" fmla="*/ 1369988 w 1369988"/>
                <a:gd name="connsiteY0" fmla="*/ 1546919 h 1546919"/>
                <a:gd name="connsiteX1" fmla="*/ 1023257 w 1369988"/>
                <a:gd name="connsiteY1" fmla="*/ 0 h 1546919"/>
                <a:gd name="connsiteX2" fmla="*/ 0 w 1369988"/>
                <a:gd name="connsiteY2" fmla="*/ 0 h 1546919"/>
                <a:gd name="connsiteX3" fmla="*/ 1369988 w 1369988"/>
                <a:gd name="connsiteY3" fmla="*/ 1546919 h 154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988" h="1546919">
                  <a:moveTo>
                    <a:pt x="1369988" y="1546919"/>
                  </a:moveTo>
                  <a:lnTo>
                    <a:pt x="1023257" y="0"/>
                  </a:lnTo>
                  <a:lnTo>
                    <a:pt x="0" y="0"/>
                  </a:lnTo>
                  <a:lnTo>
                    <a:pt x="1369988" y="1546919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1" name="Полилиния: фигура 10"/>
            <p:cNvSpPr/>
            <p:nvPr/>
          </p:nvSpPr>
          <p:spPr>
            <a:xfrm>
              <a:off x="8455711" y="-1619"/>
              <a:ext cx="710060" cy="1329898"/>
            </a:xfrm>
            <a:custGeom>
              <a:avLst/>
              <a:gdLst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0 w 1436914"/>
                <a:gd name="connsiteY4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36914"/>
                <a:gd name="connsiteY0" fmla="*/ 0 h 2721429"/>
                <a:gd name="connsiteX1" fmla="*/ 326572 w 1436914"/>
                <a:gd name="connsiteY1" fmla="*/ 1534886 h 2721429"/>
                <a:gd name="connsiteX2" fmla="*/ 1436914 w 1436914"/>
                <a:gd name="connsiteY2" fmla="*/ 2721429 h 2721429"/>
                <a:gd name="connsiteX3" fmla="*/ 1415143 w 1436914"/>
                <a:gd name="connsiteY3" fmla="*/ 10886 h 2721429"/>
                <a:gd name="connsiteX4" fmla="*/ 1408793 w 1436914"/>
                <a:gd name="connsiteY4" fmla="*/ 6350 h 2721429"/>
                <a:gd name="connsiteX5" fmla="*/ 0 w 1436914"/>
                <a:gd name="connsiteY5" fmla="*/ 0 h 2721429"/>
                <a:gd name="connsiteX0" fmla="*/ 0 w 1449636"/>
                <a:gd name="connsiteY0" fmla="*/ 0 h 2715079"/>
                <a:gd name="connsiteX1" fmla="*/ 339294 w 1449636"/>
                <a:gd name="connsiteY1" fmla="*/ 1528536 h 2715079"/>
                <a:gd name="connsiteX2" fmla="*/ 1449636 w 1449636"/>
                <a:gd name="connsiteY2" fmla="*/ 2715079 h 2715079"/>
                <a:gd name="connsiteX3" fmla="*/ 1427865 w 1449636"/>
                <a:gd name="connsiteY3" fmla="*/ 4536 h 2715079"/>
                <a:gd name="connsiteX4" fmla="*/ 1421515 w 1449636"/>
                <a:gd name="connsiteY4" fmla="*/ 0 h 2715079"/>
                <a:gd name="connsiteX5" fmla="*/ 0 w 1449636"/>
                <a:gd name="connsiteY5" fmla="*/ 0 h 271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9636" h="2715079">
                  <a:moveTo>
                    <a:pt x="0" y="0"/>
                  </a:moveTo>
                  <a:lnTo>
                    <a:pt x="339294" y="1528536"/>
                  </a:lnTo>
                  <a:lnTo>
                    <a:pt x="1449636" y="2715079"/>
                  </a:lnTo>
                  <a:lnTo>
                    <a:pt x="1427865" y="4536"/>
                  </a:lnTo>
                  <a:lnTo>
                    <a:pt x="1421515" y="0"/>
                  </a:lnTo>
                  <a:lnTo>
                    <a:pt x="0" y="0"/>
                  </a:lnTo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2" name="Полилиния: фигура 11"/>
            <p:cNvSpPr/>
            <p:nvPr/>
          </p:nvSpPr>
          <p:spPr>
            <a:xfrm>
              <a:off x="7830097" y="-1619"/>
              <a:ext cx="1325010" cy="3644909"/>
            </a:xfrm>
            <a:custGeom>
              <a:avLst/>
              <a:gdLst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49993 w 2705100"/>
                <a:gd name="connsiteY2" fmla="*/ 9525 h 6867525"/>
                <a:gd name="connsiteX3" fmla="*/ 0 w 2705100"/>
                <a:gd name="connsiteY3" fmla="*/ 9525 h 6867525"/>
                <a:gd name="connsiteX4" fmla="*/ 2295525 w 2705100"/>
                <a:gd name="connsiteY4" fmla="*/ 6858000 h 6867525"/>
                <a:gd name="connsiteX5" fmla="*/ 2695575 w 2705100"/>
                <a:gd name="connsiteY5" fmla="*/ 6867525 h 6867525"/>
                <a:gd name="connsiteX6" fmla="*/ 2705100 w 2705100"/>
                <a:gd name="connsiteY6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86475 h 6867525"/>
                <a:gd name="connsiteX1" fmla="*/ 57150 w 2705100"/>
                <a:gd name="connsiteY1" fmla="*/ 0 h 6867525"/>
                <a:gd name="connsiteX2" fmla="*/ 0 w 2705100"/>
                <a:gd name="connsiteY2" fmla="*/ 9525 h 6867525"/>
                <a:gd name="connsiteX3" fmla="*/ 2295525 w 2705100"/>
                <a:gd name="connsiteY3" fmla="*/ 6858000 h 6867525"/>
                <a:gd name="connsiteX4" fmla="*/ 2695575 w 2705100"/>
                <a:gd name="connsiteY4" fmla="*/ 6867525 h 6867525"/>
                <a:gd name="connsiteX5" fmla="*/ 2705100 w 2705100"/>
                <a:gd name="connsiteY5" fmla="*/ 6086475 h 6867525"/>
                <a:gd name="connsiteX0" fmla="*/ 2705100 w 2705100"/>
                <a:gd name="connsiteY0" fmla="*/ 6076950 h 6858000"/>
                <a:gd name="connsiteX1" fmla="*/ 64280 w 2705100"/>
                <a:gd name="connsiteY1" fmla="*/ 0 h 6858000"/>
                <a:gd name="connsiteX2" fmla="*/ 0 w 2705100"/>
                <a:gd name="connsiteY2" fmla="*/ 0 h 6858000"/>
                <a:gd name="connsiteX3" fmla="*/ 2295525 w 2705100"/>
                <a:gd name="connsiteY3" fmla="*/ 6848475 h 6858000"/>
                <a:gd name="connsiteX4" fmla="*/ 2695575 w 2705100"/>
                <a:gd name="connsiteY4" fmla="*/ 6858000 h 6858000"/>
                <a:gd name="connsiteX5" fmla="*/ 2705100 w 2705100"/>
                <a:gd name="connsiteY5" fmla="*/ 6076950 h 6858000"/>
                <a:gd name="connsiteX0" fmla="*/ 2705100 w 2705100"/>
                <a:gd name="connsiteY0" fmla="*/ 6076950 h 6858000"/>
                <a:gd name="connsiteX1" fmla="*/ 64280 w 2705100"/>
                <a:gd name="connsiteY1" fmla="*/ 0 h 6858000"/>
                <a:gd name="connsiteX2" fmla="*/ 0 w 2705100"/>
                <a:gd name="connsiteY2" fmla="*/ 0 h 6858000"/>
                <a:gd name="connsiteX3" fmla="*/ 2695575 w 2705100"/>
                <a:gd name="connsiteY3" fmla="*/ 6858000 h 6858000"/>
                <a:gd name="connsiteX4" fmla="*/ 2705100 w 2705100"/>
                <a:gd name="connsiteY4" fmla="*/ 6076950 h 6858000"/>
                <a:gd name="connsiteX0" fmla="*/ 2705100 w 2705100"/>
                <a:gd name="connsiteY0" fmla="*/ 6076950 h 7441333"/>
                <a:gd name="connsiteX1" fmla="*/ 64280 w 2705100"/>
                <a:gd name="connsiteY1" fmla="*/ 0 h 7441333"/>
                <a:gd name="connsiteX2" fmla="*/ 0 w 2705100"/>
                <a:gd name="connsiteY2" fmla="*/ 0 h 7441333"/>
                <a:gd name="connsiteX3" fmla="*/ 2695576 w 2705100"/>
                <a:gd name="connsiteY3" fmla="*/ 7441333 h 7441333"/>
                <a:gd name="connsiteX4" fmla="*/ 2705100 w 2705100"/>
                <a:gd name="connsiteY4" fmla="*/ 6076950 h 7441333"/>
                <a:gd name="connsiteX0" fmla="*/ 2705100 w 2705100"/>
                <a:gd name="connsiteY0" fmla="*/ 6076950 h 7441333"/>
                <a:gd name="connsiteX1" fmla="*/ 64280 w 2705100"/>
                <a:gd name="connsiteY1" fmla="*/ 0 h 7441333"/>
                <a:gd name="connsiteX2" fmla="*/ 0 w 2705100"/>
                <a:gd name="connsiteY2" fmla="*/ 0 h 7441333"/>
                <a:gd name="connsiteX3" fmla="*/ 2695576 w 2705100"/>
                <a:gd name="connsiteY3" fmla="*/ 7441333 h 7441333"/>
                <a:gd name="connsiteX4" fmla="*/ 2705100 w 2705100"/>
                <a:gd name="connsiteY4" fmla="*/ 6076950 h 7441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100" h="7441333">
                  <a:moveTo>
                    <a:pt x="2705100" y="6076950"/>
                  </a:moveTo>
                  <a:lnTo>
                    <a:pt x="64280" y="0"/>
                  </a:lnTo>
                  <a:lnTo>
                    <a:pt x="0" y="0"/>
                  </a:lnTo>
                  <a:lnTo>
                    <a:pt x="2695576" y="7441333"/>
                  </a:lnTo>
                  <a:cubicBezTo>
                    <a:pt x="2698751" y="6986539"/>
                    <a:pt x="2701925" y="6531744"/>
                    <a:pt x="2705100" y="6076950"/>
                  </a:cubicBezTo>
                </a:path>
              </a:pathLst>
            </a:custGeom>
            <a:solidFill>
              <a:schemeClr val="accent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63098" y="274638"/>
            <a:ext cx="2019299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99" y="274638"/>
            <a:ext cx="8712199" cy="5851525"/>
          </a:xfrm>
        </p:spPr>
        <p:txBody>
          <a:bodyPr vert="eaVert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-73151" y="3141915"/>
            <a:ext cx="12305046" cy="3716088"/>
            <a:chOff x="-28573" y="3141915"/>
            <a:chExt cx="9202494" cy="3716088"/>
          </a:xfrm>
        </p:grpSpPr>
        <p:sp>
          <p:nvSpPr>
            <p:cNvPr id="8" name="Полилиния: фигура 7"/>
            <p:cNvSpPr/>
            <p:nvPr/>
          </p:nvSpPr>
          <p:spPr>
            <a:xfrm rot="10800000" flipH="1">
              <a:off x="13414" y="5642418"/>
              <a:ext cx="3665145" cy="1074154"/>
            </a:xfrm>
            <a:custGeom>
              <a:avLst/>
              <a:gdLst>
                <a:gd name="connsiteX0" fmla="*/ 0 w 2715"/>
                <a:gd name="connsiteY0" fmla="*/ 0 h 1458"/>
                <a:gd name="connsiteX1" fmla="*/ 0 w 2715"/>
                <a:gd name="connsiteY1" fmla="*/ 1458 h 1458"/>
                <a:gd name="connsiteX2" fmla="*/ 2715 w 2715"/>
                <a:gd name="connsiteY2" fmla="*/ 909 h 1458"/>
                <a:gd name="connsiteX3" fmla="*/ 0 w 2715"/>
                <a:gd name="connsiteY3" fmla="*/ 0 h 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5" h="1458">
                  <a:moveTo>
                    <a:pt x="0" y="0"/>
                  </a:moveTo>
                  <a:lnTo>
                    <a:pt x="0" y="1458"/>
                  </a:lnTo>
                  <a:lnTo>
                    <a:pt x="2715" y="909"/>
                  </a:lnTo>
                  <a:lnTo>
                    <a:pt x="0" y="0"/>
                  </a:lnTo>
                </a:path>
              </a:pathLst>
            </a:custGeom>
            <a:solidFill>
              <a:schemeClr val="accent3">
                <a:lumMod val="40000"/>
                <a:lumOff val="60000"/>
                <a:alpha val="39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9" name="Полилиния: фигура 8"/>
            <p:cNvSpPr/>
            <p:nvPr/>
          </p:nvSpPr>
          <p:spPr>
            <a:xfrm rot="10800000" flipH="1">
              <a:off x="8017" y="6050481"/>
              <a:ext cx="9154154" cy="807522"/>
            </a:xfrm>
            <a:custGeom>
              <a:avLst/>
              <a:gdLst>
                <a:gd name="connsiteX0" fmla="*/ 6774 w 6774"/>
                <a:gd name="connsiteY0" fmla="*/ 0 h 1097"/>
                <a:gd name="connsiteX1" fmla="*/ 0 w 6774"/>
                <a:gd name="connsiteY1" fmla="*/ 0 h 1097"/>
                <a:gd name="connsiteX2" fmla="*/ 0 w 6774"/>
                <a:gd name="connsiteY2" fmla="*/ 194 h 1097"/>
                <a:gd name="connsiteX3" fmla="*/ 2700 w 6774"/>
                <a:gd name="connsiteY3" fmla="*/ 1097 h 1097"/>
                <a:gd name="connsiteX4" fmla="*/ 6774 w 6774"/>
                <a:gd name="connsiteY4" fmla="*/ 282 h 1097"/>
                <a:gd name="connsiteX5" fmla="*/ 6774 w 6774"/>
                <a:gd name="connsiteY5" fmla="*/ 0 h 1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4" h="1097">
                  <a:moveTo>
                    <a:pt x="6774" y="0"/>
                  </a:moveTo>
                  <a:lnTo>
                    <a:pt x="0" y="0"/>
                  </a:lnTo>
                  <a:lnTo>
                    <a:pt x="0" y="194"/>
                  </a:lnTo>
                  <a:lnTo>
                    <a:pt x="2700" y="1097"/>
                  </a:lnTo>
                  <a:lnTo>
                    <a:pt x="6774" y="282"/>
                  </a:lnTo>
                  <a:lnTo>
                    <a:pt x="6774" y="0"/>
                  </a:lnTo>
                </a:path>
              </a:pathLst>
            </a:custGeom>
            <a:solidFill>
              <a:schemeClr val="accent3">
                <a:alpha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0" name="Полилиния: фигура 9"/>
            <p:cNvSpPr/>
            <p:nvPr/>
          </p:nvSpPr>
          <p:spPr>
            <a:xfrm rot="10800000">
              <a:off x="3672466" y="5238365"/>
              <a:ext cx="5490588" cy="1410652"/>
            </a:xfrm>
            <a:custGeom>
              <a:avLst/>
              <a:gdLst>
                <a:gd name="connsiteX0" fmla="*/ 5486400 w 5486400"/>
                <a:gd name="connsiteY0" fmla="*/ 1085850 h 2571750"/>
                <a:gd name="connsiteX1" fmla="*/ 0 w 5486400"/>
                <a:gd name="connsiteY1" fmla="*/ 0 h 2571750"/>
                <a:gd name="connsiteX2" fmla="*/ 0 w 5486400"/>
                <a:gd name="connsiteY2" fmla="*/ 95250 h 2571750"/>
                <a:gd name="connsiteX3" fmla="*/ 923925 w 5486400"/>
                <a:gd name="connsiteY3" fmla="*/ 2571750 h 2571750"/>
                <a:gd name="connsiteX4" fmla="*/ 5486400 w 5486400"/>
                <a:gd name="connsiteY4" fmla="*/ 1085850 h 257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6400" h="2571750">
                  <a:moveTo>
                    <a:pt x="5486400" y="1085850"/>
                  </a:moveTo>
                  <a:lnTo>
                    <a:pt x="0" y="0"/>
                  </a:lnTo>
                  <a:lnTo>
                    <a:pt x="0" y="95250"/>
                  </a:lnTo>
                  <a:lnTo>
                    <a:pt x="923925" y="2571750"/>
                  </a:lnTo>
                  <a:lnTo>
                    <a:pt x="5486400" y="1085850"/>
                  </a:lnTo>
                </a:path>
              </a:pathLst>
            </a:custGeom>
            <a:solidFill>
              <a:schemeClr val="accent1">
                <a:lumMod val="60000"/>
                <a:lumOff val="40000"/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1" name="Полилиния: фигура 10"/>
            <p:cNvSpPr/>
            <p:nvPr/>
          </p:nvSpPr>
          <p:spPr>
            <a:xfrm rot="10800000">
              <a:off x="8223873" y="5072085"/>
              <a:ext cx="931774" cy="1548196"/>
            </a:xfrm>
            <a:custGeom>
              <a:avLst/>
              <a:gdLst>
                <a:gd name="connsiteX0" fmla="*/ 0 w 571472"/>
                <a:gd name="connsiteY0" fmla="*/ 3000396 h 3000396"/>
                <a:gd name="connsiteX1" fmla="*/ 0 w 571472"/>
                <a:gd name="connsiteY1" fmla="*/ 0 h 3000396"/>
                <a:gd name="connsiteX2" fmla="*/ 571472 w 571472"/>
                <a:gd name="connsiteY2" fmla="*/ 3000396 h 3000396"/>
                <a:gd name="connsiteX3" fmla="*/ 0 w 571472"/>
                <a:gd name="connsiteY3" fmla="*/ 3000396 h 3000396"/>
                <a:gd name="connsiteX0" fmla="*/ 0 w 928630"/>
                <a:gd name="connsiteY0" fmla="*/ 3000396 h 3000396"/>
                <a:gd name="connsiteX1" fmla="*/ 0 w 928630"/>
                <a:gd name="connsiteY1" fmla="*/ 0 h 3000396"/>
                <a:gd name="connsiteX2" fmla="*/ 928630 w 928630"/>
                <a:gd name="connsiteY2" fmla="*/ 2500306 h 3000396"/>
                <a:gd name="connsiteX3" fmla="*/ 0 w 928630"/>
                <a:gd name="connsiteY3" fmla="*/ 3000396 h 3000396"/>
                <a:gd name="connsiteX0" fmla="*/ 9525 w 938155"/>
                <a:gd name="connsiteY0" fmla="*/ 3067050 h 3067050"/>
                <a:gd name="connsiteX1" fmla="*/ 0 w 938155"/>
                <a:gd name="connsiteY1" fmla="*/ 0 h 3067050"/>
                <a:gd name="connsiteX2" fmla="*/ 938155 w 938155"/>
                <a:gd name="connsiteY2" fmla="*/ 2566960 h 3067050"/>
                <a:gd name="connsiteX3" fmla="*/ 9525 w 938155"/>
                <a:gd name="connsiteY3" fmla="*/ 3067050 h 3067050"/>
                <a:gd name="connsiteX0" fmla="*/ 9525 w 928656"/>
                <a:gd name="connsiteY0" fmla="*/ 3067050 h 3067050"/>
                <a:gd name="connsiteX1" fmla="*/ 0 w 928656"/>
                <a:gd name="connsiteY1" fmla="*/ 0 h 3067050"/>
                <a:gd name="connsiteX2" fmla="*/ 928656 w 928656"/>
                <a:gd name="connsiteY2" fmla="*/ 2509813 h 3067050"/>
                <a:gd name="connsiteX3" fmla="*/ 9525 w 928656"/>
                <a:gd name="connsiteY3" fmla="*/ 3067050 h 3067050"/>
                <a:gd name="connsiteX0" fmla="*/ 9525 w 928656"/>
                <a:gd name="connsiteY0" fmla="*/ 2709836 h 2709836"/>
                <a:gd name="connsiteX1" fmla="*/ 0 w 928656"/>
                <a:gd name="connsiteY1" fmla="*/ 0 h 2709836"/>
                <a:gd name="connsiteX2" fmla="*/ 928656 w 928656"/>
                <a:gd name="connsiteY2" fmla="*/ 2509813 h 2709836"/>
                <a:gd name="connsiteX3" fmla="*/ 9525 w 928656"/>
                <a:gd name="connsiteY3" fmla="*/ 2709836 h 2709836"/>
                <a:gd name="connsiteX0" fmla="*/ 9525 w 928656"/>
                <a:gd name="connsiteY0" fmla="*/ 2781250 h 2781250"/>
                <a:gd name="connsiteX1" fmla="*/ 0 w 928656"/>
                <a:gd name="connsiteY1" fmla="*/ 0 h 2781250"/>
                <a:gd name="connsiteX2" fmla="*/ 928656 w 928656"/>
                <a:gd name="connsiteY2" fmla="*/ 2509813 h 2781250"/>
                <a:gd name="connsiteX3" fmla="*/ 9525 w 928656"/>
                <a:gd name="connsiteY3" fmla="*/ 2781250 h 2781250"/>
                <a:gd name="connsiteX0" fmla="*/ 9525 w 928656"/>
                <a:gd name="connsiteY0" fmla="*/ 2924102 h 2924102"/>
                <a:gd name="connsiteX1" fmla="*/ 0 w 928656"/>
                <a:gd name="connsiteY1" fmla="*/ 0 h 2924102"/>
                <a:gd name="connsiteX2" fmla="*/ 928656 w 928656"/>
                <a:gd name="connsiteY2" fmla="*/ 2509813 h 2924102"/>
                <a:gd name="connsiteX3" fmla="*/ 9525 w 928656"/>
                <a:gd name="connsiteY3" fmla="*/ 2924102 h 2924102"/>
                <a:gd name="connsiteX0" fmla="*/ 9525 w 931063"/>
                <a:gd name="connsiteY0" fmla="*/ 2924102 h 2924102"/>
                <a:gd name="connsiteX1" fmla="*/ 0 w 931063"/>
                <a:gd name="connsiteY1" fmla="*/ 0 h 2924102"/>
                <a:gd name="connsiteX2" fmla="*/ 931063 w 931063"/>
                <a:gd name="connsiteY2" fmla="*/ 2521723 h 2924102"/>
                <a:gd name="connsiteX3" fmla="*/ 9525 w 931063"/>
                <a:gd name="connsiteY3" fmla="*/ 2924102 h 2924102"/>
                <a:gd name="connsiteX0" fmla="*/ 0 w 931063"/>
                <a:gd name="connsiteY0" fmla="*/ 2805040 h 2805040"/>
                <a:gd name="connsiteX1" fmla="*/ 0 w 931063"/>
                <a:gd name="connsiteY1" fmla="*/ 0 h 2805040"/>
                <a:gd name="connsiteX2" fmla="*/ 931063 w 931063"/>
                <a:gd name="connsiteY2" fmla="*/ 2521723 h 2805040"/>
                <a:gd name="connsiteX3" fmla="*/ 0 w 931063"/>
                <a:gd name="connsiteY3" fmla="*/ 2805040 h 2805040"/>
                <a:gd name="connsiteX0" fmla="*/ 6350 w 931063"/>
                <a:gd name="connsiteY0" fmla="*/ 2822504 h 2822504"/>
                <a:gd name="connsiteX1" fmla="*/ 0 w 931063"/>
                <a:gd name="connsiteY1" fmla="*/ 0 h 2822504"/>
                <a:gd name="connsiteX2" fmla="*/ 931063 w 931063"/>
                <a:gd name="connsiteY2" fmla="*/ 2521723 h 2822504"/>
                <a:gd name="connsiteX3" fmla="*/ 6350 w 931063"/>
                <a:gd name="connsiteY3" fmla="*/ 2822504 h 282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063" h="2822504">
                  <a:moveTo>
                    <a:pt x="6350" y="2822504"/>
                  </a:moveTo>
                  <a:cubicBezTo>
                    <a:pt x="4233" y="1881669"/>
                    <a:pt x="2117" y="940835"/>
                    <a:pt x="0" y="0"/>
                  </a:cubicBezTo>
                  <a:lnTo>
                    <a:pt x="931063" y="2521723"/>
                  </a:lnTo>
                  <a:lnTo>
                    <a:pt x="6350" y="2822504"/>
                  </a:lnTo>
                </a:path>
              </a:pathLst>
            </a:custGeom>
            <a:solidFill>
              <a:schemeClr val="accent1">
                <a:alpha val="74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sp>
          <p:nvSpPr>
            <p:cNvPr id="12" name="Полилиния: фигура 11"/>
            <p:cNvSpPr/>
            <p:nvPr/>
          </p:nvSpPr>
          <p:spPr>
            <a:xfrm rot="16200000">
              <a:off x="2776226" y="337116"/>
              <a:ext cx="3592895" cy="9202494"/>
            </a:xfrm>
            <a:custGeom>
              <a:avLst/>
              <a:gdLst>
                <a:gd name="connsiteX0" fmla="*/ 0 w 500066"/>
                <a:gd name="connsiteY0" fmla="*/ 6858000 h 6858000"/>
                <a:gd name="connsiteX1" fmla="*/ 250033 w 500066"/>
                <a:gd name="connsiteY1" fmla="*/ 0 h 6858000"/>
                <a:gd name="connsiteX2" fmla="*/ 500066 w 500066"/>
                <a:gd name="connsiteY2" fmla="*/ 6858000 h 6858000"/>
                <a:gd name="connsiteX3" fmla="*/ 0 w 500066"/>
                <a:gd name="connsiteY3" fmla="*/ 6858000 h 6858000"/>
                <a:gd name="connsiteX0" fmla="*/ 1638757 w 2138823"/>
                <a:gd name="connsiteY0" fmla="*/ 6876288 h 6876288"/>
                <a:gd name="connsiteX1" fmla="*/ 0 w 2138823"/>
                <a:gd name="connsiteY1" fmla="*/ 0 h 6876288"/>
                <a:gd name="connsiteX2" fmla="*/ 2138823 w 2138823"/>
                <a:gd name="connsiteY2" fmla="*/ 6876288 h 6876288"/>
                <a:gd name="connsiteX3" fmla="*/ 1638757 w 2138823"/>
                <a:gd name="connsiteY3" fmla="*/ 6876288 h 6876288"/>
                <a:gd name="connsiteX0" fmla="*/ 1662729 w 2162795"/>
                <a:gd name="connsiteY0" fmla="*/ 6885432 h 6885432"/>
                <a:gd name="connsiteX1" fmla="*/ 0 w 2162795"/>
                <a:gd name="connsiteY1" fmla="*/ 0 h 6885432"/>
                <a:gd name="connsiteX2" fmla="*/ 2162795 w 2162795"/>
                <a:gd name="connsiteY2" fmla="*/ 6885432 h 6885432"/>
                <a:gd name="connsiteX3" fmla="*/ 1662729 w 2162795"/>
                <a:gd name="connsiteY3" fmla="*/ 6885432 h 6885432"/>
                <a:gd name="connsiteX0" fmla="*/ 1662729 w 3592895"/>
                <a:gd name="connsiteY0" fmla="*/ 6885432 h 6899132"/>
                <a:gd name="connsiteX1" fmla="*/ 0 w 3592895"/>
                <a:gd name="connsiteY1" fmla="*/ 0 h 6899132"/>
                <a:gd name="connsiteX2" fmla="*/ 3592895 w 3592895"/>
                <a:gd name="connsiteY2" fmla="*/ 6899132 h 6899132"/>
                <a:gd name="connsiteX3" fmla="*/ 1662729 w 3592895"/>
                <a:gd name="connsiteY3" fmla="*/ 6885432 h 689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2895" h="6899132">
                  <a:moveTo>
                    <a:pt x="1662729" y="6885432"/>
                  </a:moveTo>
                  <a:lnTo>
                    <a:pt x="0" y="0"/>
                  </a:lnTo>
                  <a:lnTo>
                    <a:pt x="3592895" y="6899132"/>
                  </a:lnTo>
                  <a:lnTo>
                    <a:pt x="1662729" y="6885432"/>
                  </a:lnTo>
                </a:path>
              </a:pathLst>
            </a:custGeom>
            <a:solidFill>
              <a:schemeClr val="accent3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962" y="2357419"/>
            <a:ext cx="10363199" cy="928705"/>
          </a:xfrm>
        </p:spPr>
        <p:txBody>
          <a:bodyPr anchor="t"/>
          <a:lstStyle>
            <a:lvl1pPr algn="l">
              <a:defRPr sz="5400" b="0" cap="all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1962" y="1807030"/>
            <a:ext cx="10363199" cy="550390"/>
          </a:xfrm>
        </p:spPr>
        <p:txBody>
          <a:bodyPr anchor="b">
            <a:noAutofit/>
          </a:bodyPr>
          <a:lstStyle>
            <a:lvl1pPr marL="0" indent="0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DF28FB93-0A08-4E7D-8E63-9EFA29F1E093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99" y="1600200"/>
            <a:ext cx="5384799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599" y="1600200"/>
            <a:ext cx="5384799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31799" y="12380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аблица 2"/>
          <p:cNvSpPr>
            <a:spLocks noGrp="1" noTextEdit="1"/>
          </p:cNvSpPr>
          <p:nvPr>
            <p:ph type="tbl" sz="quarter" idx="13"/>
          </p:nvPr>
        </p:nvSpPr>
        <p:spPr>
          <a:xfrm>
            <a:off x="608037" y="1214422"/>
            <a:ext cx="10972799" cy="4953841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2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09599" y="1277872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599" y="1277872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08037" y="3786190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6037" y="3786190"/>
            <a:ext cx="5384799" cy="23388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ый треугольник 19"/>
          <p:cNvSpPr/>
          <p:nvPr/>
        </p:nvSpPr>
        <p:spPr>
          <a:xfrm rot="5400000">
            <a:off x="-3300803" y="3300663"/>
            <a:ext cx="6887028" cy="28570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grpSp>
        <p:nvGrpSpPr>
          <p:cNvPr id="21" name="Группа 20"/>
          <p:cNvGrpSpPr/>
          <p:nvPr/>
        </p:nvGrpSpPr>
        <p:grpSpPr>
          <a:xfrm flipH="1">
            <a:off x="-2" y="0"/>
            <a:ext cx="12192001" cy="6858001"/>
            <a:chOff x="-1" y="0"/>
            <a:chExt cx="9144001" cy="6858001"/>
          </a:xfrm>
        </p:grpSpPr>
        <p:sp>
          <p:nvSpPr>
            <p:cNvPr id="22" name="Полилиния: фигура 21"/>
            <p:cNvSpPr/>
            <p:nvPr/>
          </p:nvSpPr>
          <p:spPr>
            <a:xfrm>
              <a:off x="0" y="6184705"/>
              <a:ext cx="2309196" cy="673295"/>
            </a:xfrm>
            <a:custGeom>
              <a:avLst/>
              <a:gdLst>
                <a:gd name="connsiteX0" fmla="*/ 1754 w 1942"/>
                <a:gd name="connsiteY0" fmla="*/ 0 h 560"/>
                <a:gd name="connsiteX1" fmla="*/ 0 w 1942"/>
                <a:gd name="connsiteY1" fmla="*/ 367 h 560"/>
                <a:gd name="connsiteX2" fmla="*/ 0 w 1942"/>
                <a:gd name="connsiteY2" fmla="*/ 560 h 560"/>
                <a:gd name="connsiteX3" fmla="*/ 1942 w 1942"/>
                <a:gd name="connsiteY3" fmla="*/ 560 h 560"/>
                <a:gd name="connsiteX4" fmla="*/ 1754 w 1942"/>
                <a:gd name="connsiteY4" fmla="*/ 0 h 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560">
                  <a:moveTo>
                    <a:pt x="1754" y="0"/>
                  </a:moveTo>
                  <a:lnTo>
                    <a:pt x="0" y="367"/>
                  </a:lnTo>
                  <a:lnTo>
                    <a:pt x="0" y="560"/>
                  </a:lnTo>
                  <a:lnTo>
                    <a:pt x="1942" y="560"/>
                  </a:lnTo>
                  <a:cubicBezTo>
                    <a:pt x="1879" y="373"/>
                    <a:pt x="1817" y="187"/>
                    <a:pt x="1754" y="0"/>
                  </a:cubicBezTo>
                </a:path>
              </a:pathLst>
            </a:custGeom>
            <a:solidFill>
              <a:schemeClr val="accent2">
                <a:lumMod val="50000"/>
                <a:lumOff val="50000"/>
                <a:alpha val="2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-1" y="0"/>
              <a:ext cx="9144001" cy="6858001"/>
              <a:chOff x="-1" y="0"/>
              <a:chExt cx="9144001" cy="6858001"/>
            </a:xfrm>
          </p:grpSpPr>
          <p:sp>
            <p:nvSpPr>
              <p:cNvPr id="24" name="Полилиния: фигура 23"/>
              <p:cNvSpPr/>
              <p:nvPr/>
            </p:nvSpPr>
            <p:spPr>
              <a:xfrm>
                <a:off x="428023" y="0"/>
                <a:ext cx="2026194" cy="3135635"/>
              </a:xfrm>
              <a:custGeom>
                <a:avLst/>
                <a:gdLst/>
                <a:ahLst/>
                <a:cxnLst>
                  <a:cxn ang="0">
                    <a:pos x="1704" y="0"/>
                  </a:cxn>
                  <a:cxn ang="0">
                    <a:pos x="0" y="0"/>
                  </a:cxn>
                  <a:cxn ang="0">
                    <a:pos x="711" y="2609"/>
                  </a:cxn>
                  <a:cxn ang="0">
                    <a:pos x="1704" y="0"/>
                  </a:cxn>
                </a:cxnLst>
                <a:rect l="0" t="0" r="r" b="b"/>
                <a:pathLst>
                  <a:path w="1704" h="2609">
                    <a:moveTo>
                      <a:pt x="1704" y="0"/>
                    </a:moveTo>
                    <a:lnTo>
                      <a:pt x="0" y="0"/>
                    </a:lnTo>
                    <a:lnTo>
                      <a:pt x="711" y="2609"/>
                    </a:lnTo>
                    <a:lnTo>
                      <a:pt x="1704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  <a:alpha val="8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5" name="Полилиния: фигура 24"/>
              <p:cNvSpPr/>
              <p:nvPr/>
            </p:nvSpPr>
            <p:spPr>
              <a:xfrm>
                <a:off x="6028605" y="4696234"/>
                <a:ext cx="3115394" cy="1976604"/>
              </a:xfrm>
              <a:custGeom>
                <a:avLst/>
                <a:gdLst>
                  <a:gd name="connsiteX0" fmla="*/ 2610 w 2610"/>
                  <a:gd name="connsiteY0" fmla="*/ 0 h 1645"/>
                  <a:gd name="connsiteX1" fmla="*/ 0 w 2610"/>
                  <a:gd name="connsiteY1" fmla="*/ 535 h 1645"/>
                  <a:gd name="connsiteX2" fmla="*/ 2610 w 2610"/>
                  <a:gd name="connsiteY2" fmla="*/ 1645 h 1645"/>
                  <a:gd name="connsiteX3" fmla="*/ 2610 w 2610"/>
                  <a:gd name="connsiteY3" fmla="*/ 0 h 1645"/>
                  <a:gd name="connsiteX0" fmla="*/ 2620 w 2620"/>
                  <a:gd name="connsiteY0" fmla="*/ 0 h 1645"/>
                  <a:gd name="connsiteX1" fmla="*/ 0 w 2620"/>
                  <a:gd name="connsiteY1" fmla="*/ 541 h 1645"/>
                  <a:gd name="connsiteX2" fmla="*/ 2620 w 2620"/>
                  <a:gd name="connsiteY2" fmla="*/ 1645 h 1645"/>
                  <a:gd name="connsiteX3" fmla="*/ 2620 w 2620"/>
                  <a:gd name="connsiteY3" fmla="*/ 0 h 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" h="1645">
                    <a:moveTo>
                      <a:pt x="2620" y="0"/>
                    </a:moveTo>
                    <a:lnTo>
                      <a:pt x="0" y="541"/>
                    </a:lnTo>
                    <a:lnTo>
                      <a:pt x="2620" y="1645"/>
                    </a:lnTo>
                    <a:lnTo>
                      <a:pt x="2620" y="0"/>
                    </a:lnTo>
                  </a:path>
                </a:pathLst>
              </a:custGeom>
              <a:solidFill>
                <a:schemeClr val="accent2">
                  <a:lumMod val="50000"/>
                  <a:lumOff val="50000"/>
                  <a:alpha val="2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6" name="Полилиния: фигура 25"/>
              <p:cNvSpPr/>
              <p:nvPr/>
            </p:nvSpPr>
            <p:spPr>
              <a:xfrm>
                <a:off x="2089194" y="5345523"/>
                <a:ext cx="7054806" cy="1512478"/>
              </a:xfrm>
              <a:custGeom>
                <a:avLst/>
                <a:gdLst>
                  <a:gd name="connsiteX0" fmla="*/ 3491 w 5944"/>
                  <a:gd name="connsiteY0" fmla="*/ 0 h 1293"/>
                  <a:gd name="connsiteX1" fmla="*/ 0 w 5944"/>
                  <a:gd name="connsiteY1" fmla="*/ 743 h 1293"/>
                  <a:gd name="connsiteX2" fmla="*/ 194 w 5944"/>
                  <a:gd name="connsiteY2" fmla="*/ 1293 h 1293"/>
                  <a:gd name="connsiteX3" fmla="*/ 5944 w 5944"/>
                  <a:gd name="connsiteY3" fmla="*/ 1293 h 1293"/>
                  <a:gd name="connsiteX4" fmla="*/ 5944 w 5944"/>
                  <a:gd name="connsiteY4" fmla="*/ 1130 h 1293"/>
                  <a:gd name="connsiteX5" fmla="*/ 3491 w 5944"/>
                  <a:gd name="connsiteY5" fmla="*/ 0 h 1293"/>
                  <a:gd name="connsiteX0" fmla="*/ 3347 w 5944"/>
                  <a:gd name="connsiteY0" fmla="*/ 0 h 1264"/>
                  <a:gd name="connsiteX1" fmla="*/ 0 w 5944"/>
                  <a:gd name="connsiteY1" fmla="*/ 714 h 1264"/>
                  <a:gd name="connsiteX2" fmla="*/ 194 w 5944"/>
                  <a:gd name="connsiteY2" fmla="*/ 1264 h 1264"/>
                  <a:gd name="connsiteX3" fmla="*/ 5944 w 5944"/>
                  <a:gd name="connsiteY3" fmla="*/ 1264 h 1264"/>
                  <a:gd name="connsiteX4" fmla="*/ 5944 w 5944"/>
                  <a:gd name="connsiteY4" fmla="*/ 1101 h 1264"/>
                  <a:gd name="connsiteX5" fmla="*/ 3347 w 5944"/>
                  <a:gd name="connsiteY5" fmla="*/ 0 h 1264"/>
                  <a:gd name="connsiteX0" fmla="*/ 3323 w 5944"/>
                  <a:gd name="connsiteY0" fmla="*/ 0 h 1257"/>
                  <a:gd name="connsiteX1" fmla="*/ 0 w 5944"/>
                  <a:gd name="connsiteY1" fmla="*/ 707 h 1257"/>
                  <a:gd name="connsiteX2" fmla="*/ 194 w 5944"/>
                  <a:gd name="connsiteY2" fmla="*/ 1257 h 1257"/>
                  <a:gd name="connsiteX3" fmla="*/ 5944 w 5944"/>
                  <a:gd name="connsiteY3" fmla="*/ 1257 h 1257"/>
                  <a:gd name="connsiteX4" fmla="*/ 5944 w 5944"/>
                  <a:gd name="connsiteY4" fmla="*/ 1094 h 1257"/>
                  <a:gd name="connsiteX5" fmla="*/ 3323 w 5944"/>
                  <a:gd name="connsiteY5" fmla="*/ 0 h 1257"/>
                  <a:gd name="connsiteX0" fmla="*/ 3279 w 5900"/>
                  <a:gd name="connsiteY0" fmla="*/ 0 h 1257"/>
                  <a:gd name="connsiteX1" fmla="*/ 0 w 5900"/>
                  <a:gd name="connsiteY1" fmla="*/ 687 h 1257"/>
                  <a:gd name="connsiteX2" fmla="*/ 150 w 5900"/>
                  <a:gd name="connsiteY2" fmla="*/ 1257 h 1257"/>
                  <a:gd name="connsiteX3" fmla="*/ 5900 w 5900"/>
                  <a:gd name="connsiteY3" fmla="*/ 1257 h 1257"/>
                  <a:gd name="connsiteX4" fmla="*/ 5900 w 5900"/>
                  <a:gd name="connsiteY4" fmla="*/ 1094 h 1257"/>
                  <a:gd name="connsiteX5" fmla="*/ 3279 w 5900"/>
                  <a:gd name="connsiteY5" fmla="*/ 0 h 1257"/>
                  <a:gd name="connsiteX0" fmla="*/ 3314 w 5935"/>
                  <a:gd name="connsiteY0" fmla="*/ 0 h 1257"/>
                  <a:gd name="connsiteX1" fmla="*/ 0 w 5935"/>
                  <a:gd name="connsiteY1" fmla="*/ 695 h 1257"/>
                  <a:gd name="connsiteX2" fmla="*/ 185 w 5935"/>
                  <a:gd name="connsiteY2" fmla="*/ 1257 h 1257"/>
                  <a:gd name="connsiteX3" fmla="*/ 5935 w 5935"/>
                  <a:gd name="connsiteY3" fmla="*/ 1257 h 1257"/>
                  <a:gd name="connsiteX4" fmla="*/ 5935 w 5935"/>
                  <a:gd name="connsiteY4" fmla="*/ 1094 h 1257"/>
                  <a:gd name="connsiteX5" fmla="*/ 3314 w 5935"/>
                  <a:gd name="connsiteY5" fmla="*/ 0 h 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" h="1257">
                    <a:moveTo>
                      <a:pt x="3314" y="0"/>
                    </a:moveTo>
                    <a:lnTo>
                      <a:pt x="0" y="695"/>
                    </a:lnTo>
                    <a:cubicBezTo>
                      <a:pt x="51" y="884"/>
                      <a:pt x="134" y="1068"/>
                      <a:pt x="185" y="1257"/>
                    </a:cubicBezTo>
                    <a:lnTo>
                      <a:pt x="5935" y="1257"/>
                    </a:lnTo>
                    <a:lnTo>
                      <a:pt x="5935" y="1094"/>
                    </a:lnTo>
                    <a:lnTo>
                      <a:pt x="3314" y="0"/>
                    </a:lnTo>
                  </a:path>
                </a:pathLst>
              </a:custGeom>
              <a:solidFill>
                <a:schemeClr val="accent2">
                  <a:lumMod val="25000"/>
                  <a:lumOff val="75000"/>
                  <a:alpha val="32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7" name="Полилиния: фигура 26"/>
              <p:cNvSpPr/>
              <p:nvPr/>
            </p:nvSpPr>
            <p:spPr>
              <a:xfrm>
                <a:off x="-1" y="0"/>
                <a:ext cx="1281830" cy="3138040"/>
              </a:xfrm>
              <a:custGeom>
                <a:avLst/>
                <a:gdLst/>
                <a:ahLst/>
                <a:cxnLst>
                  <a:cxn ang="0">
                    <a:pos x="372" y="0"/>
                  </a:cxn>
                  <a:cxn ang="0">
                    <a:pos x="1" y="0"/>
                  </a:cxn>
                  <a:cxn ang="0">
                    <a:pos x="0" y="2121"/>
                  </a:cxn>
                  <a:cxn ang="0">
                    <a:pos x="1078" y="2609"/>
                  </a:cxn>
                  <a:cxn ang="0">
                    <a:pos x="372" y="0"/>
                  </a:cxn>
                </a:cxnLst>
                <a:rect l="0" t="0" r="r" b="b"/>
                <a:pathLst>
                  <a:path w="1078" h="2609">
                    <a:moveTo>
                      <a:pt x="372" y="0"/>
                    </a:moveTo>
                    <a:lnTo>
                      <a:pt x="1" y="0"/>
                    </a:lnTo>
                    <a:lnTo>
                      <a:pt x="0" y="2121"/>
                    </a:lnTo>
                    <a:lnTo>
                      <a:pt x="1078" y="2609"/>
                    </a:lnTo>
                    <a:lnTo>
                      <a:pt x="372" y="0"/>
                    </a:lnTo>
                  </a:path>
                </a:pathLst>
              </a:custGeom>
              <a:solidFill>
                <a:schemeClr val="accent1">
                  <a:alpha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8" name="Полилиния: фигура 27"/>
              <p:cNvSpPr/>
              <p:nvPr/>
            </p:nvSpPr>
            <p:spPr>
              <a:xfrm>
                <a:off x="0" y="3143248"/>
                <a:ext cx="2088010" cy="3477128"/>
              </a:xfrm>
              <a:custGeom>
                <a:avLst/>
                <a:gdLst>
                  <a:gd name="connsiteX0" fmla="*/ 1074 w 1779"/>
                  <a:gd name="connsiteY0" fmla="*/ 0 h 2893"/>
                  <a:gd name="connsiteX1" fmla="*/ 0 w 1779"/>
                  <a:gd name="connsiteY1" fmla="*/ 2893 h 2893"/>
                  <a:gd name="connsiteX2" fmla="*/ 1779 w 1779"/>
                  <a:gd name="connsiteY2" fmla="*/ 2604 h 2893"/>
                  <a:gd name="connsiteX3" fmla="*/ 1074 w 1779"/>
                  <a:gd name="connsiteY3" fmla="*/ 0 h 2893"/>
                  <a:gd name="connsiteX0" fmla="*/ 1074 w 1755"/>
                  <a:gd name="connsiteY0" fmla="*/ 0 h 2893"/>
                  <a:gd name="connsiteX1" fmla="*/ 0 w 1755"/>
                  <a:gd name="connsiteY1" fmla="*/ 2893 h 2893"/>
                  <a:gd name="connsiteX2" fmla="*/ 1755 w 1755"/>
                  <a:gd name="connsiteY2" fmla="*/ 2525 h 2893"/>
                  <a:gd name="connsiteX3" fmla="*/ 1074 w 1755"/>
                  <a:gd name="connsiteY3" fmla="*/ 0 h 2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5" h="2893">
                    <a:moveTo>
                      <a:pt x="1074" y="0"/>
                    </a:moveTo>
                    <a:lnTo>
                      <a:pt x="0" y="2893"/>
                    </a:lnTo>
                    <a:lnTo>
                      <a:pt x="1755" y="2525"/>
                    </a:lnTo>
                    <a:lnTo>
                      <a:pt x="1074" y="0"/>
                    </a:lnTo>
                  </a:path>
                </a:pathLst>
              </a:custGeom>
              <a:solidFill>
                <a:schemeClr val="accent2">
                  <a:lumMod val="50000"/>
                  <a:lumOff val="50000"/>
                  <a:alpha val="2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29" name="Полилиния: фигура 28"/>
              <p:cNvSpPr/>
              <p:nvPr/>
            </p:nvSpPr>
            <p:spPr>
              <a:xfrm>
                <a:off x="1" y="2551106"/>
                <a:ext cx="1285398" cy="4121532"/>
              </a:xfrm>
              <a:custGeom>
                <a:avLst/>
                <a:gdLst>
                  <a:gd name="connsiteX0" fmla="*/ 0 w 1081"/>
                  <a:gd name="connsiteY0" fmla="*/ 0 h 3427"/>
                  <a:gd name="connsiteX1" fmla="*/ 0 w 1081"/>
                  <a:gd name="connsiteY1" fmla="*/ 3427 h 3427"/>
                  <a:gd name="connsiteX2" fmla="*/ 1081 w 1081"/>
                  <a:gd name="connsiteY2" fmla="*/ 490 h 3427"/>
                  <a:gd name="connsiteX3" fmla="*/ 0 w 1081"/>
                  <a:gd name="connsiteY3" fmla="*/ 0 h 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" h="3427">
                    <a:moveTo>
                      <a:pt x="0" y="0"/>
                    </a:moveTo>
                    <a:lnTo>
                      <a:pt x="0" y="3427"/>
                    </a:lnTo>
                    <a:lnTo>
                      <a:pt x="1081" y="49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3">
                  <a:lumMod val="40000"/>
                  <a:lumOff val="60000"/>
                  <a:alpha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463" y="4772044"/>
            <a:ext cx="8680109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Рисунок 2"/>
          <p:cNvSpPr>
            <a:spLocks noGrp="1" noTextEdit="1"/>
          </p:cNvSpPr>
          <p:nvPr>
            <p:ph type="pic" idx="1"/>
          </p:nvPr>
        </p:nvSpPr>
        <p:spPr>
          <a:xfrm>
            <a:off x="952463" y="584219"/>
            <a:ext cx="8680109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2463" y="5338782"/>
            <a:ext cx="868010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</p:txBody>
      </p:sp>
      <p:sp>
        <p:nvSpPr>
          <p:cNvPr id="18" name="Дата 17"/>
          <p:cNvSpPr>
            <a:spLocks noGrp="1"/>
          </p:cNvSpPr>
          <p:nvPr>
            <p:ph type="dt" sz="half" idx="10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30" name="Номер слайда 29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Кре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Полилиния: фигура 99"/>
          <p:cNvSpPr/>
          <p:nvPr/>
        </p:nvSpPr>
        <p:spPr>
          <a:xfrm>
            <a:off x="1732842" y="3147876"/>
            <a:ext cx="6308395" cy="3037101"/>
          </a:xfrm>
          <a:custGeom>
            <a:avLst/>
            <a:gdLst>
              <a:gd name="connsiteX0" fmla="*/ 0 w 4175"/>
              <a:gd name="connsiteY0" fmla="*/ 0 h 2538"/>
              <a:gd name="connsiteX1" fmla="*/ 12 w 4175"/>
              <a:gd name="connsiteY1" fmla="*/ 44 h 2538"/>
              <a:gd name="connsiteX2" fmla="*/ 685 w 4175"/>
              <a:gd name="connsiteY2" fmla="*/ 2538 h 2538"/>
              <a:gd name="connsiteX3" fmla="*/ 4175 w 4175"/>
              <a:gd name="connsiteY3" fmla="*/ 1923 h 2538"/>
              <a:gd name="connsiteX4" fmla="*/ 25 w 4175"/>
              <a:gd name="connsiteY4" fmla="*/ 11 h 2538"/>
              <a:gd name="connsiteX5" fmla="*/ 0 w 4175"/>
              <a:gd name="connsiteY5" fmla="*/ 0 h 2538"/>
              <a:gd name="connsiteX0" fmla="*/ 0 w 4003"/>
              <a:gd name="connsiteY0" fmla="*/ 0 h 2538"/>
              <a:gd name="connsiteX1" fmla="*/ 12 w 4003"/>
              <a:gd name="connsiteY1" fmla="*/ 44 h 2538"/>
              <a:gd name="connsiteX2" fmla="*/ 685 w 4003"/>
              <a:gd name="connsiteY2" fmla="*/ 2538 h 2538"/>
              <a:gd name="connsiteX3" fmla="*/ 4003 w 4003"/>
              <a:gd name="connsiteY3" fmla="*/ 1844 h 2538"/>
              <a:gd name="connsiteX4" fmla="*/ 25 w 4003"/>
              <a:gd name="connsiteY4" fmla="*/ 11 h 2538"/>
              <a:gd name="connsiteX5" fmla="*/ 0 w 4003"/>
              <a:gd name="connsiteY5" fmla="*/ 0 h 2538"/>
              <a:gd name="connsiteX0" fmla="*/ 0 w 4003"/>
              <a:gd name="connsiteY0" fmla="*/ 0 h 2538"/>
              <a:gd name="connsiteX1" fmla="*/ 685 w 4003"/>
              <a:gd name="connsiteY1" fmla="*/ 2538 h 2538"/>
              <a:gd name="connsiteX2" fmla="*/ 4003 w 4003"/>
              <a:gd name="connsiteY2" fmla="*/ 1844 h 2538"/>
              <a:gd name="connsiteX3" fmla="*/ 25 w 4003"/>
              <a:gd name="connsiteY3" fmla="*/ 11 h 2538"/>
              <a:gd name="connsiteX4" fmla="*/ 0 w 4003"/>
              <a:gd name="connsiteY4" fmla="*/ 0 h 2538"/>
              <a:gd name="connsiteX0" fmla="*/ 0 w 4003"/>
              <a:gd name="connsiteY0" fmla="*/ 0 h 2538"/>
              <a:gd name="connsiteX1" fmla="*/ 685 w 4003"/>
              <a:gd name="connsiteY1" fmla="*/ 2538 h 2538"/>
              <a:gd name="connsiteX2" fmla="*/ 4003 w 4003"/>
              <a:gd name="connsiteY2" fmla="*/ 1844 h 2538"/>
              <a:gd name="connsiteX3" fmla="*/ 25 w 4003"/>
              <a:gd name="connsiteY3" fmla="*/ 11 h 2538"/>
              <a:gd name="connsiteX4" fmla="*/ 0 w 4003"/>
              <a:gd name="connsiteY4" fmla="*/ 0 h 2538"/>
              <a:gd name="connsiteX0" fmla="*/ 553 w 4531"/>
              <a:gd name="connsiteY0" fmla="*/ 0 h 2527"/>
              <a:gd name="connsiteX1" fmla="*/ 1213 w 4531"/>
              <a:gd name="connsiteY1" fmla="*/ 2527 h 2527"/>
              <a:gd name="connsiteX2" fmla="*/ 4531 w 4531"/>
              <a:gd name="connsiteY2" fmla="*/ 1833 h 2527"/>
              <a:gd name="connsiteX3" fmla="*/ 553 w 4531"/>
              <a:gd name="connsiteY3" fmla="*/ 0 h 2527"/>
              <a:gd name="connsiteX0" fmla="*/ 3 w 3981"/>
              <a:gd name="connsiteY0" fmla="*/ 0 h 2527"/>
              <a:gd name="connsiteX1" fmla="*/ 663 w 3981"/>
              <a:gd name="connsiteY1" fmla="*/ 2527 h 2527"/>
              <a:gd name="connsiteX2" fmla="*/ 3981 w 3981"/>
              <a:gd name="connsiteY2" fmla="*/ 1833 h 2527"/>
              <a:gd name="connsiteX3" fmla="*/ 3 w 3981"/>
              <a:gd name="connsiteY3" fmla="*/ 0 h 2527"/>
              <a:gd name="connsiteX0" fmla="*/ 0 w 3978"/>
              <a:gd name="connsiteY0" fmla="*/ 0 h 2527"/>
              <a:gd name="connsiteX1" fmla="*/ 660 w 3978"/>
              <a:gd name="connsiteY1" fmla="*/ 2527 h 2527"/>
              <a:gd name="connsiteX2" fmla="*/ 3978 w 3978"/>
              <a:gd name="connsiteY2" fmla="*/ 1833 h 2527"/>
              <a:gd name="connsiteX3" fmla="*/ 0 w 3978"/>
              <a:gd name="connsiteY3" fmla="*/ 0 h 2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8" h="2527">
                <a:moveTo>
                  <a:pt x="0" y="0"/>
                </a:moveTo>
                <a:cubicBezTo>
                  <a:pt x="90" y="449"/>
                  <a:pt x="484" y="1911"/>
                  <a:pt x="660" y="2527"/>
                </a:cubicBezTo>
                <a:lnTo>
                  <a:pt x="3978" y="1833"/>
                </a:lnTo>
                <a:lnTo>
                  <a:pt x="0" y="0"/>
                </a:lnTo>
              </a:path>
            </a:pathLst>
          </a:custGeom>
          <a:solidFill>
            <a:schemeClr val="accent4">
              <a:lumMod val="20000"/>
              <a:lumOff val="80000"/>
              <a:alpha val="26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defRPr lang="ko-KR" altLang="en-US"/>
            </a:pPr>
            <a:endParaRPr lang="en-US" altLang="ko-KR"/>
          </a:p>
        </p:txBody>
      </p:sp>
      <p:grpSp>
        <p:nvGrpSpPr>
          <p:cNvPr id="107" name="Группа 106"/>
          <p:cNvGrpSpPr/>
          <p:nvPr/>
        </p:nvGrpSpPr>
        <p:grpSpPr>
          <a:xfrm>
            <a:off x="-1" y="0"/>
            <a:ext cx="12192001" cy="6858001"/>
            <a:chOff x="-1" y="0"/>
            <a:chExt cx="9144001" cy="6858001"/>
          </a:xfrm>
        </p:grpSpPr>
        <p:sp>
          <p:nvSpPr>
            <p:cNvPr id="102" name="Полилиния: фигура 101"/>
            <p:cNvSpPr/>
            <p:nvPr/>
          </p:nvSpPr>
          <p:spPr>
            <a:xfrm>
              <a:off x="0" y="6184705"/>
              <a:ext cx="2309196" cy="673295"/>
            </a:xfrm>
            <a:custGeom>
              <a:avLst/>
              <a:gdLst>
                <a:gd name="connsiteX0" fmla="*/ 1754 w 1942"/>
                <a:gd name="connsiteY0" fmla="*/ 0 h 560"/>
                <a:gd name="connsiteX1" fmla="*/ 0 w 1942"/>
                <a:gd name="connsiteY1" fmla="*/ 367 h 560"/>
                <a:gd name="connsiteX2" fmla="*/ 0 w 1942"/>
                <a:gd name="connsiteY2" fmla="*/ 560 h 560"/>
                <a:gd name="connsiteX3" fmla="*/ 1942 w 1942"/>
                <a:gd name="connsiteY3" fmla="*/ 560 h 560"/>
                <a:gd name="connsiteX4" fmla="*/ 1754 w 1942"/>
                <a:gd name="connsiteY4" fmla="*/ 0 h 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2" h="560">
                  <a:moveTo>
                    <a:pt x="1754" y="0"/>
                  </a:moveTo>
                  <a:lnTo>
                    <a:pt x="0" y="367"/>
                  </a:lnTo>
                  <a:lnTo>
                    <a:pt x="0" y="560"/>
                  </a:lnTo>
                  <a:lnTo>
                    <a:pt x="1942" y="560"/>
                  </a:lnTo>
                  <a:cubicBezTo>
                    <a:pt x="1879" y="373"/>
                    <a:pt x="1817" y="187"/>
                    <a:pt x="1754" y="0"/>
                  </a:cubicBezTo>
                </a:path>
              </a:pathLst>
            </a:custGeom>
            <a:solidFill>
              <a:srgbClr val="B6B8BA">
                <a:alpha val="15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defRPr lang="ko-KR" altLang="en-US"/>
              </a:pPr>
              <a:endParaRPr lang="en-US" altLang="ko-KR"/>
            </a:p>
          </p:txBody>
        </p:sp>
        <p:grpSp>
          <p:nvGrpSpPr>
            <p:cNvPr id="106" name="Группа 105"/>
            <p:cNvGrpSpPr/>
            <p:nvPr/>
          </p:nvGrpSpPr>
          <p:grpSpPr>
            <a:xfrm>
              <a:off x="-1" y="0"/>
              <a:ext cx="9144001" cy="6858001"/>
              <a:chOff x="-1" y="0"/>
              <a:chExt cx="9144001" cy="6858001"/>
            </a:xfrm>
          </p:grpSpPr>
          <p:sp>
            <p:nvSpPr>
              <p:cNvPr id="98" name="Полилиния: фигура 97"/>
              <p:cNvSpPr/>
              <p:nvPr/>
            </p:nvSpPr>
            <p:spPr>
              <a:xfrm>
                <a:off x="428023" y="0"/>
                <a:ext cx="2026194" cy="3135635"/>
              </a:xfrm>
              <a:custGeom>
                <a:avLst/>
                <a:gdLst/>
                <a:ahLst/>
                <a:cxnLst>
                  <a:cxn ang="0">
                    <a:pos x="1704" y="0"/>
                  </a:cxn>
                  <a:cxn ang="0">
                    <a:pos x="0" y="0"/>
                  </a:cxn>
                  <a:cxn ang="0">
                    <a:pos x="711" y="2609"/>
                  </a:cxn>
                  <a:cxn ang="0">
                    <a:pos x="1704" y="0"/>
                  </a:cxn>
                </a:cxnLst>
                <a:rect l="0" t="0" r="r" b="b"/>
                <a:pathLst>
                  <a:path w="1704" h="2609">
                    <a:moveTo>
                      <a:pt x="1704" y="0"/>
                    </a:moveTo>
                    <a:lnTo>
                      <a:pt x="0" y="0"/>
                    </a:lnTo>
                    <a:lnTo>
                      <a:pt x="711" y="2609"/>
                    </a:lnTo>
                    <a:lnTo>
                      <a:pt x="1704" y="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  <a:alpha val="31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99" name="Полилиния: фигура 98"/>
              <p:cNvSpPr/>
              <p:nvPr/>
            </p:nvSpPr>
            <p:spPr>
              <a:xfrm>
                <a:off x="6028605" y="4696234"/>
                <a:ext cx="3115394" cy="1976604"/>
              </a:xfrm>
              <a:custGeom>
                <a:avLst/>
                <a:gdLst>
                  <a:gd name="connsiteX0" fmla="*/ 2610 w 2610"/>
                  <a:gd name="connsiteY0" fmla="*/ 0 h 1645"/>
                  <a:gd name="connsiteX1" fmla="*/ 0 w 2610"/>
                  <a:gd name="connsiteY1" fmla="*/ 535 h 1645"/>
                  <a:gd name="connsiteX2" fmla="*/ 2610 w 2610"/>
                  <a:gd name="connsiteY2" fmla="*/ 1645 h 1645"/>
                  <a:gd name="connsiteX3" fmla="*/ 2610 w 2610"/>
                  <a:gd name="connsiteY3" fmla="*/ 0 h 1645"/>
                  <a:gd name="connsiteX0" fmla="*/ 2620 w 2620"/>
                  <a:gd name="connsiteY0" fmla="*/ 0 h 1645"/>
                  <a:gd name="connsiteX1" fmla="*/ 0 w 2620"/>
                  <a:gd name="connsiteY1" fmla="*/ 541 h 1645"/>
                  <a:gd name="connsiteX2" fmla="*/ 2620 w 2620"/>
                  <a:gd name="connsiteY2" fmla="*/ 1645 h 1645"/>
                  <a:gd name="connsiteX3" fmla="*/ 2620 w 2620"/>
                  <a:gd name="connsiteY3" fmla="*/ 0 h 1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" h="1645">
                    <a:moveTo>
                      <a:pt x="2620" y="0"/>
                    </a:moveTo>
                    <a:lnTo>
                      <a:pt x="0" y="541"/>
                    </a:lnTo>
                    <a:lnTo>
                      <a:pt x="2620" y="1645"/>
                    </a:lnTo>
                    <a:lnTo>
                      <a:pt x="2620" y="0"/>
                    </a:lnTo>
                  </a:path>
                </a:pathLst>
              </a:custGeom>
              <a:solidFill>
                <a:srgbClr val="C6C8CA">
                  <a:alpha val="17000"/>
                </a:srgb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01" name="Полилиния: фигура 100"/>
              <p:cNvSpPr/>
              <p:nvPr/>
            </p:nvSpPr>
            <p:spPr>
              <a:xfrm>
                <a:off x="2089194" y="5345523"/>
                <a:ext cx="7054806" cy="1512478"/>
              </a:xfrm>
              <a:custGeom>
                <a:avLst/>
                <a:gdLst>
                  <a:gd name="connsiteX0" fmla="*/ 3491 w 5944"/>
                  <a:gd name="connsiteY0" fmla="*/ 0 h 1293"/>
                  <a:gd name="connsiteX1" fmla="*/ 0 w 5944"/>
                  <a:gd name="connsiteY1" fmla="*/ 743 h 1293"/>
                  <a:gd name="connsiteX2" fmla="*/ 194 w 5944"/>
                  <a:gd name="connsiteY2" fmla="*/ 1293 h 1293"/>
                  <a:gd name="connsiteX3" fmla="*/ 5944 w 5944"/>
                  <a:gd name="connsiteY3" fmla="*/ 1293 h 1293"/>
                  <a:gd name="connsiteX4" fmla="*/ 5944 w 5944"/>
                  <a:gd name="connsiteY4" fmla="*/ 1130 h 1293"/>
                  <a:gd name="connsiteX5" fmla="*/ 3491 w 5944"/>
                  <a:gd name="connsiteY5" fmla="*/ 0 h 1293"/>
                  <a:gd name="connsiteX0" fmla="*/ 3347 w 5944"/>
                  <a:gd name="connsiteY0" fmla="*/ 0 h 1264"/>
                  <a:gd name="connsiteX1" fmla="*/ 0 w 5944"/>
                  <a:gd name="connsiteY1" fmla="*/ 714 h 1264"/>
                  <a:gd name="connsiteX2" fmla="*/ 194 w 5944"/>
                  <a:gd name="connsiteY2" fmla="*/ 1264 h 1264"/>
                  <a:gd name="connsiteX3" fmla="*/ 5944 w 5944"/>
                  <a:gd name="connsiteY3" fmla="*/ 1264 h 1264"/>
                  <a:gd name="connsiteX4" fmla="*/ 5944 w 5944"/>
                  <a:gd name="connsiteY4" fmla="*/ 1101 h 1264"/>
                  <a:gd name="connsiteX5" fmla="*/ 3347 w 5944"/>
                  <a:gd name="connsiteY5" fmla="*/ 0 h 1264"/>
                  <a:gd name="connsiteX0" fmla="*/ 3323 w 5944"/>
                  <a:gd name="connsiteY0" fmla="*/ 0 h 1257"/>
                  <a:gd name="connsiteX1" fmla="*/ 0 w 5944"/>
                  <a:gd name="connsiteY1" fmla="*/ 707 h 1257"/>
                  <a:gd name="connsiteX2" fmla="*/ 194 w 5944"/>
                  <a:gd name="connsiteY2" fmla="*/ 1257 h 1257"/>
                  <a:gd name="connsiteX3" fmla="*/ 5944 w 5944"/>
                  <a:gd name="connsiteY3" fmla="*/ 1257 h 1257"/>
                  <a:gd name="connsiteX4" fmla="*/ 5944 w 5944"/>
                  <a:gd name="connsiteY4" fmla="*/ 1094 h 1257"/>
                  <a:gd name="connsiteX5" fmla="*/ 3323 w 5944"/>
                  <a:gd name="connsiteY5" fmla="*/ 0 h 1257"/>
                  <a:gd name="connsiteX0" fmla="*/ 3279 w 5900"/>
                  <a:gd name="connsiteY0" fmla="*/ 0 h 1257"/>
                  <a:gd name="connsiteX1" fmla="*/ 0 w 5900"/>
                  <a:gd name="connsiteY1" fmla="*/ 687 h 1257"/>
                  <a:gd name="connsiteX2" fmla="*/ 150 w 5900"/>
                  <a:gd name="connsiteY2" fmla="*/ 1257 h 1257"/>
                  <a:gd name="connsiteX3" fmla="*/ 5900 w 5900"/>
                  <a:gd name="connsiteY3" fmla="*/ 1257 h 1257"/>
                  <a:gd name="connsiteX4" fmla="*/ 5900 w 5900"/>
                  <a:gd name="connsiteY4" fmla="*/ 1094 h 1257"/>
                  <a:gd name="connsiteX5" fmla="*/ 3279 w 5900"/>
                  <a:gd name="connsiteY5" fmla="*/ 0 h 1257"/>
                  <a:gd name="connsiteX0" fmla="*/ 3314 w 5935"/>
                  <a:gd name="connsiteY0" fmla="*/ 0 h 1257"/>
                  <a:gd name="connsiteX1" fmla="*/ 0 w 5935"/>
                  <a:gd name="connsiteY1" fmla="*/ 695 h 1257"/>
                  <a:gd name="connsiteX2" fmla="*/ 185 w 5935"/>
                  <a:gd name="connsiteY2" fmla="*/ 1257 h 1257"/>
                  <a:gd name="connsiteX3" fmla="*/ 5935 w 5935"/>
                  <a:gd name="connsiteY3" fmla="*/ 1257 h 1257"/>
                  <a:gd name="connsiteX4" fmla="*/ 5935 w 5935"/>
                  <a:gd name="connsiteY4" fmla="*/ 1094 h 1257"/>
                  <a:gd name="connsiteX5" fmla="*/ 3314 w 5935"/>
                  <a:gd name="connsiteY5" fmla="*/ 0 h 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35" h="1257">
                    <a:moveTo>
                      <a:pt x="3314" y="0"/>
                    </a:moveTo>
                    <a:lnTo>
                      <a:pt x="0" y="695"/>
                    </a:lnTo>
                    <a:cubicBezTo>
                      <a:pt x="51" y="884"/>
                      <a:pt x="134" y="1068"/>
                      <a:pt x="185" y="1257"/>
                    </a:cubicBezTo>
                    <a:lnTo>
                      <a:pt x="5935" y="1257"/>
                    </a:lnTo>
                    <a:lnTo>
                      <a:pt x="5935" y="1094"/>
                    </a:lnTo>
                    <a:lnTo>
                      <a:pt x="3314" y="0"/>
                    </a:lnTo>
                  </a:path>
                </a:pathLst>
              </a:custGeom>
              <a:solidFill>
                <a:srgbClr val="B6B8BA">
                  <a:alpha val="6000"/>
                </a:srgb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103" name="Полилиния: фигура 102"/>
              <p:cNvSpPr/>
              <p:nvPr/>
            </p:nvSpPr>
            <p:spPr>
              <a:xfrm>
                <a:off x="-1" y="0"/>
                <a:ext cx="1281830" cy="3138040"/>
              </a:xfrm>
              <a:custGeom>
                <a:avLst/>
                <a:gdLst/>
                <a:ahLst/>
                <a:cxnLst>
                  <a:cxn ang="0">
                    <a:pos x="372" y="0"/>
                  </a:cxn>
                  <a:cxn ang="0">
                    <a:pos x="1" y="0"/>
                  </a:cxn>
                  <a:cxn ang="0">
                    <a:pos x="0" y="2121"/>
                  </a:cxn>
                  <a:cxn ang="0">
                    <a:pos x="1078" y="2609"/>
                  </a:cxn>
                  <a:cxn ang="0">
                    <a:pos x="372" y="0"/>
                  </a:cxn>
                </a:cxnLst>
                <a:rect l="0" t="0" r="r" b="b"/>
                <a:pathLst>
                  <a:path w="1078" h="2609">
                    <a:moveTo>
                      <a:pt x="372" y="0"/>
                    </a:moveTo>
                    <a:lnTo>
                      <a:pt x="1" y="0"/>
                    </a:lnTo>
                    <a:lnTo>
                      <a:pt x="0" y="2121"/>
                    </a:lnTo>
                    <a:lnTo>
                      <a:pt x="1078" y="2609"/>
                    </a:lnTo>
                    <a:lnTo>
                      <a:pt x="372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  <a:alpha val="27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  <p:sp>
            <p:nvSpPr>
              <p:cNvPr id="97" name="Полилиния: фигура 96"/>
              <p:cNvSpPr/>
              <p:nvPr/>
            </p:nvSpPr>
            <p:spPr>
              <a:xfrm>
                <a:off x="1" y="2551106"/>
                <a:ext cx="1285398" cy="4121532"/>
              </a:xfrm>
              <a:custGeom>
                <a:avLst/>
                <a:gdLst>
                  <a:gd name="connsiteX0" fmla="*/ 0 w 1081"/>
                  <a:gd name="connsiteY0" fmla="*/ 0 h 3427"/>
                  <a:gd name="connsiteX1" fmla="*/ 0 w 1081"/>
                  <a:gd name="connsiteY1" fmla="*/ 3427 h 3427"/>
                  <a:gd name="connsiteX2" fmla="*/ 1081 w 1081"/>
                  <a:gd name="connsiteY2" fmla="*/ 490 h 3427"/>
                  <a:gd name="connsiteX3" fmla="*/ 0 w 1081"/>
                  <a:gd name="connsiteY3" fmla="*/ 0 h 3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" h="3427">
                    <a:moveTo>
                      <a:pt x="0" y="0"/>
                    </a:moveTo>
                    <a:lnTo>
                      <a:pt x="0" y="3427"/>
                    </a:lnTo>
                    <a:lnTo>
                      <a:pt x="1081" y="49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  <a:alpha val="8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>
                  <a:defRPr lang="ko-KR" altLang="en-US"/>
                </a:pPr>
                <a:endParaRPr lang="en-US" altLang="ko-KR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799" y="123802"/>
            <a:ext cx="11302999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1799" y="1308100"/>
            <a:ext cx="11302999" cy="496093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</a:p>
          <a:p>
            <a:pPr lvl="8">
              <a:defRPr lang="ko-KR" altLang="en-US"/>
            </a:pP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317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10.10.2021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599" y="6356350"/>
            <a:ext cx="3860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889999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38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66700" indent="-306700" algn="l" defTabSz="914400" rtl="0" eaLnBrk="1" latinLnBrk="1" hangingPunct="1">
        <a:spcBef>
          <a:spcPct val="20000"/>
        </a:spcBef>
        <a:buClr>
          <a:schemeClr val="bg2">
            <a:lumMod val="25000"/>
          </a:schemeClr>
        </a:buClr>
        <a:buSzPct val="80000"/>
        <a:buFont typeface="Wingdings 3"/>
        <a:buChar char=""/>
        <a:defRPr sz="2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447675" indent="-25717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Wingdings"/>
        <a:buChar char="§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628650" indent="-18097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Arial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Arial"/>
        <a:buChar char="–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990600" indent="-171450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Arial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1160463" indent="-173038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6pPr>
      <a:lvl7pPr marL="1349375" indent="-188913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tabLst>
          <a:tab pos="1349375" algn="l"/>
        </a:tabLst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7pPr>
      <a:lvl8pPr marL="1524000" indent="-17462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8pPr>
      <a:lvl9pPr marL="1698625" indent="-174625" algn="l" defTabSz="914400" rtl="0" eaLnBrk="1" latinLnBrk="1" hangingPunct="1">
        <a:spcBef>
          <a:spcPct val="20000"/>
        </a:spcBef>
        <a:buClr>
          <a:schemeClr val="bg2">
            <a:lumMod val="50000"/>
          </a:schemeClr>
        </a:buClr>
        <a:buFont typeface="Lucida Sans Unicode"/>
        <a:buChar char="»"/>
        <a:defRPr sz="16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9523" y="2276856"/>
            <a:ext cx="9635703" cy="957706"/>
          </a:xfrm>
        </p:spPr>
        <p:txBody>
          <a:bodyPr/>
          <a:lstStyle/>
          <a:p>
            <a:pPr algn="ctr">
              <a:defRPr lang="en-US"/>
            </a:pPr>
            <a:endParaRPr lang="ru-RU" altLang="en-US" sz="6300" b="1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>
              <a:defRPr lang="en-US"/>
            </a:pPr>
            <a:r>
              <a:rPr lang="ru-RU" altLang="en-US" sz="6300" b="1">
                <a:solidFill>
                  <a:srgbClr val="000000"/>
                </a:solidFill>
                <a:latin typeface="Times New Roman"/>
                <a:cs typeface="Times New Roman"/>
              </a:rPr>
              <a:t>Все профессии важны</a:t>
            </a:r>
            <a:r>
              <a:rPr lang="en-US" altLang="ru-RU" sz="6300" b="1" dirty="0">
                <a:solidFill>
                  <a:srgbClr val="000000"/>
                </a:solidFill>
                <a:latin typeface="Times New Roman"/>
                <a:cs typeface="Times New Roman"/>
              </a:rPr>
              <a:t>!</a:t>
            </a:r>
            <a:r>
              <a:rPr lang="ru-RU" altLang="en-US" sz="6300" b="1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</a:p>
          <a:p>
            <a:pPr algn="ctr">
              <a:defRPr lang="en-US"/>
            </a:pPr>
            <a:endParaRPr lang="ru-RU" altLang="en-US" sz="6300" b="1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3405" y="4221099"/>
            <a:ext cx="10571820" cy="2520315"/>
          </a:xfrm>
        </p:spPr>
        <p:txBody>
          <a:bodyPr/>
          <a:lstStyle/>
          <a:p>
            <a:pPr algn="r">
              <a:defRPr lang="en-US"/>
            </a:pP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Выполнила</a:t>
            </a:r>
            <a:r>
              <a:rPr lang="en-US" altLang="ru-RU" sz="2500" dirty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  <a:p>
            <a:pPr algn="r">
              <a:defRPr lang="en-US"/>
            </a:pP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Солодовникова Марина Валерьевна</a:t>
            </a:r>
          </a:p>
          <a:p>
            <a:pPr algn="r">
              <a:defRPr lang="en-US"/>
            </a:pP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учитель начальных классов</a:t>
            </a:r>
          </a:p>
          <a:p>
            <a:pPr algn="r">
              <a:defRPr lang="en-US"/>
            </a:pP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ГБОУ СОШ им</a:t>
            </a:r>
            <a:r>
              <a:rPr lang="en-US" altLang="ru-RU" sz="2500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 В</a:t>
            </a:r>
            <a:r>
              <a:rPr lang="en-US" altLang="ru-RU" sz="2500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Г</a:t>
            </a:r>
            <a:r>
              <a:rPr lang="en-US" altLang="ru-RU" sz="2500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 Солодовникова</a:t>
            </a:r>
          </a:p>
          <a:p>
            <a:pPr algn="r">
              <a:defRPr lang="en-US"/>
            </a:pP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с</a:t>
            </a:r>
            <a:r>
              <a:rPr lang="en-US" altLang="ru-RU" sz="2500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 Черноречье</a:t>
            </a:r>
          </a:p>
          <a:p>
            <a:pPr algn="r">
              <a:defRPr lang="en-US"/>
            </a:pPr>
            <a:r>
              <a:rPr lang="en-US" altLang="ru-RU" sz="2500" dirty="0">
                <a:solidFill>
                  <a:srgbClr val="000000"/>
                </a:solidFill>
                <a:latin typeface="Times New Roman"/>
                <a:cs typeface="Times New Roman"/>
              </a:rPr>
              <a:t>2021</a:t>
            </a: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 г</a:t>
            </a:r>
            <a:r>
              <a:rPr lang="en-US" altLang="ru-RU" sz="2500" dirty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r>
              <a:rPr lang="ru-RU" altLang="en-US" sz="2500" dirty="0">
                <a:solidFill>
                  <a:srgbClr val="000000"/>
                </a:solidFill>
                <a:latin typeface="Times New Roman"/>
                <a:cs typeface="Times New Roman"/>
              </a:rPr>
              <a:t>                                                              </a:t>
            </a:r>
          </a:p>
          <a:p>
            <a:pPr algn="r">
              <a:defRPr lang="en-US"/>
            </a:pPr>
            <a:endParaRPr lang="ru-RU" altLang="en-US" sz="25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r">
              <a:defRPr lang="en-US"/>
            </a:pPr>
            <a:endParaRPr lang="ru-RU" altLang="en-US" sz="25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6300">
                <a:solidFill>
                  <a:srgbClr val="000000"/>
                </a:solidFill>
                <a:latin typeface="Times New Roman"/>
                <a:cs typeface="Times New Roman"/>
              </a:rPr>
              <a:t>Врач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2495550" y="1063586"/>
            <a:ext cx="8065008" cy="5400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6312434" y="2924937"/>
            <a:ext cx="5422364" cy="36004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4000" r="3780"/>
          <a:stretch>
            <a:fillRect/>
          </a:stretch>
        </p:blipFill>
        <p:spPr>
          <a:xfrm>
            <a:off x="282280" y="436625"/>
            <a:ext cx="5813719" cy="37124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8600">
                <a:solidFill>
                  <a:srgbClr val="000000"/>
                </a:solidFill>
                <a:latin typeface="Times New Roman"/>
                <a:cs typeface="Times New Roman"/>
              </a:rPr>
              <a:t>Учитель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1703451" y="1412748"/>
            <a:ext cx="9001124" cy="49686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839343" y="123802"/>
            <a:ext cx="3720704" cy="49609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096000" y="810387"/>
            <a:ext cx="5740399" cy="571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7200">
                <a:solidFill>
                  <a:srgbClr val="000000"/>
                </a:solidFill>
                <a:latin typeface="Times New Roman"/>
                <a:cs typeface="Times New Roman"/>
              </a:rPr>
              <a:t>Повар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2362593" y="1308100"/>
            <a:ext cx="7441408" cy="5361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291761" y="260604"/>
            <a:ext cx="6140277" cy="51126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888099" y="1916811"/>
            <a:ext cx="4752594" cy="41808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6600">
                <a:solidFill>
                  <a:srgbClr val="000000"/>
                </a:solidFill>
                <a:latin typeface="Times New Roman"/>
                <a:cs typeface="Times New Roman"/>
              </a:rPr>
              <a:t>Водитель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1689324" y="1308100"/>
            <a:ext cx="8787949" cy="49609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310798" y="593694"/>
            <a:ext cx="6305215" cy="42034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752207" y="2060829"/>
            <a:ext cx="3818636" cy="4320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6400">
                <a:solidFill>
                  <a:srgbClr val="000000"/>
                </a:solidFill>
                <a:latin typeface="Times New Roman"/>
                <a:cs typeface="Times New Roman"/>
              </a:rPr>
              <a:t>Портной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2325574" y="1063586"/>
            <a:ext cx="7540850" cy="50297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799" y="123802"/>
            <a:ext cx="11302999" cy="2657117"/>
          </a:xfrm>
        </p:spPr>
        <p:txBody>
          <a:bodyPr/>
          <a:lstStyle/>
          <a:p>
            <a:pPr algn="ctr">
              <a:defRPr/>
            </a:pPr>
            <a:r>
              <a:rPr lang="ru-RU" altLang="en-US" sz="4300">
                <a:solidFill>
                  <a:srgbClr val="000000"/>
                </a:solidFill>
                <a:latin typeface="Times New Roman"/>
                <a:cs typeface="Times New Roman"/>
              </a:rPr>
              <a:t>Цель </a:t>
            </a:r>
            <a:r>
              <a:rPr lang="en-US" altLang="ru-RU" sz="43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4300">
                <a:solidFill>
                  <a:srgbClr val="000000"/>
                </a:solidFill>
                <a:latin typeface="Times New Roman"/>
                <a:cs typeface="Times New Roman"/>
              </a:rPr>
              <a:t> создание условий для формирования у </a:t>
            </a:r>
          </a:p>
          <a:p>
            <a:pPr algn="ctr">
              <a:defRPr/>
            </a:pPr>
            <a:r>
              <a:rPr lang="ru-RU" altLang="en-US" sz="4300">
                <a:solidFill>
                  <a:srgbClr val="000000"/>
                </a:solidFill>
                <a:latin typeface="Times New Roman"/>
                <a:cs typeface="Times New Roman"/>
              </a:rPr>
              <a:t>ребенка эмоционального отношения к миру</a:t>
            </a:r>
          </a:p>
          <a:p>
            <a:pPr algn="ctr">
              <a:defRPr/>
            </a:pPr>
            <a:r>
              <a:rPr lang="ru-RU" altLang="en-US" sz="4300">
                <a:solidFill>
                  <a:srgbClr val="000000"/>
                </a:solidFill>
                <a:latin typeface="Times New Roman"/>
                <a:cs typeface="Times New Roman"/>
              </a:rPr>
              <a:t>профессий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799" y="3573018"/>
            <a:ext cx="11302999" cy="2696021"/>
          </a:xfrm>
        </p:spPr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734438" y="2427351"/>
            <a:ext cx="6723124" cy="4242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5500">
                <a:solidFill>
                  <a:srgbClr val="000000"/>
                </a:solidFill>
                <a:latin typeface="Times New Roman"/>
                <a:cs typeface="Times New Roman"/>
              </a:rPr>
              <a:t>Игра</a:t>
            </a:r>
            <a:r>
              <a:rPr lang="en-US" altLang="ru-RU" sz="550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ru-RU" altLang="en-US" sz="5500">
                <a:solidFill>
                  <a:srgbClr val="000000"/>
                </a:solidFill>
                <a:latin typeface="Times New Roman"/>
                <a:cs typeface="Times New Roman"/>
              </a:rPr>
              <a:t> “Что лишнее”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 sz="3100">
                <a:solidFill>
                  <a:srgbClr val="000000"/>
                </a:solidFill>
                <a:latin typeface="Times New Roman"/>
                <a:cs typeface="Times New Roman"/>
              </a:rPr>
              <a:t>Цель</a:t>
            </a:r>
            <a:r>
              <a:rPr lang="en-US" altLang="ru-RU" sz="310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ru-RU" altLang="en-US" sz="3100">
                <a:solidFill>
                  <a:srgbClr val="000000"/>
                </a:solidFill>
                <a:latin typeface="Times New Roman"/>
                <a:cs typeface="Times New Roman"/>
              </a:rPr>
              <a:t> активизация знаний о профессиях через умение                  классифицировать</a:t>
            </a:r>
            <a:r>
              <a:rPr lang="en-US" altLang="ru-RU" sz="310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>
              <a:defRPr/>
            </a:pPr>
            <a:r>
              <a:rPr lang="ru-RU" altLang="en-US" sz="3100">
                <a:solidFill>
                  <a:srgbClr val="000000"/>
                </a:solidFill>
                <a:latin typeface="Times New Roman"/>
                <a:cs typeface="Times New Roman"/>
              </a:rPr>
              <a:t>Материал и оборудование</a:t>
            </a:r>
            <a:r>
              <a:rPr lang="en-US" altLang="ru-RU" sz="310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ru-RU" altLang="en-US" sz="3100">
                <a:solidFill>
                  <a:srgbClr val="000000"/>
                </a:solidFill>
                <a:latin typeface="Times New Roman"/>
                <a:cs typeface="Times New Roman"/>
              </a:rPr>
              <a:t> карточки с написанными цепочками слов</a:t>
            </a:r>
            <a:r>
              <a:rPr lang="en-US" altLang="ru-RU" sz="310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 rot="1285191">
            <a:off x="8739277" y="3103912"/>
            <a:ext cx="2003390" cy="33251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Шприц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лекарство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вата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спица 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lang="ru-RU" altLang="en-US" sz="3500">
                <a:solidFill>
                  <a:srgbClr val="FF0000"/>
                </a:solidFill>
                <a:latin typeface="Times New Roman"/>
                <a:cs typeface="Times New Roman"/>
              </a:rPr>
              <a:t>спица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)</a:t>
            </a:r>
            <a:endParaRPr lang="en-US" altLang="ru-RU" sz="35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Игла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нитки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напёрсток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гвоздь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сантиметровая лента 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lang="ru-RU" altLang="en-US" sz="3500">
                <a:solidFill>
                  <a:srgbClr val="FF0000"/>
                </a:solidFill>
                <a:latin typeface="Times New Roman"/>
                <a:cs typeface="Times New Roman"/>
              </a:rPr>
              <a:t>гвоздь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)</a:t>
            </a:r>
            <a:endParaRPr lang="en-US" altLang="ru-RU" sz="35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Кастрюля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ложка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тёрка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ножницы 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lang="ru-RU" altLang="en-US" sz="3500">
                <a:solidFill>
                  <a:srgbClr val="FF0000"/>
                </a:solidFill>
                <a:latin typeface="Times New Roman"/>
                <a:cs typeface="Times New Roman"/>
              </a:rPr>
              <a:t>ножницы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)</a:t>
            </a:r>
            <a:endParaRPr lang="en-US" altLang="ru-RU" sz="35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Фен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нож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расческа 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lang="ru-RU" altLang="en-US" sz="3500">
                <a:solidFill>
                  <a:srgbClr val="FF0000"/>
                </a:solidFill>
                <a:latin typeface="Times New Roman"/>
                <a:cs typeface="Times New Roman"/>
              </a:rPr>
              <a:t>нож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)</a:t>
            </a:r>
          </a:p>
          <a:p>
            <a:pPr>
              <a:defRPr/>
            </a:pP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Пила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молоток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глобус </a:t>
            </a:r>
            <a:r>
              <a:rPr lang="en-US" altLang="ru-RU" sz="35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500">
                <a:solidFill>
                  <a:srgbClr val="000000"/>
                </a:solidFill>
                <a:latin typeface="Times New Roman"/>
                <a:cs typeface="Times New Roman"/>
              </a:rPr>
              <a:t> лопата 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lang="ru-RU" altLang="en-US" sz="3500">
                <a:solidFill>
                  <a:srgbClr val="FF0000"/>
                </a:solidFill>
                <a:latin typeface="Times New Roman"/>
                <a:cs typeface="Times New Roman"/>
              </a:rPr>
              <a:t>глобус</a:t>
            </a:r>
            <a:r>
              <a:rPr lang="en-US" altLang="ru-RU" sz="3500">
                <a:solidFill>
                  <a:srgbClr val="FF0000"/>
                </a:solidFill>
                <a:latin typeface="Times New Roman"/>
                <a:cs typeface="Times New Roman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5200">
                <a:solidFill>
                  <a:srgbClr val="000000"/>
                </a:solidFill>
                <a:latin typeface="Times New Roman"/>
                <a:cs typeface="Times New Roman"/>
              </a:rPr>
              <a:t>Игра</a:t>
            </a:r>
            <a:r>
              <a:rPr lang="en-US" altLang="ru-RU" sz="520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ru-RU" altLang="en-US" sz="5200">
                <a:solidFill>
                  <a:srgbClr val="000000"/>
                </a:solidFill>
                <a:latin typeface="Times New Roman"/>
                <a:cs typeface="Times New Roman"/>
              </a:rPr>
              <a:t> “Назови слова </a:t>
            </a:r>
            <a:r>
              <a:rPr lang="en-US" altLang="ru-RU" sz="52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5200">
                <a:solidFill>
                  <a:srgbClr val="000000"/>
                </a:solidFill>
                <a:latin typeface="Times New Roman"/>
                <a:cs typeface="Times New Roman"/>
              </a:rPr>
              <a:t> действия”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 sz="3600">
                <a:solidFill>
                  <a:srgbClr val="000000"/>
                </a:solidFill>
                <a:latin typeface="Times New Roman"/>
                <a:cs typeface="Times New Roman"/>
              </a:rPr>
              <a:t>Цель</a:t>
            </a:r>
            <a:r>
              <a:rPr lang="en-US" altLang="ru-RU" sz="360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ru-RU" altLang="en-US" sz="3600">
                <a:solidFill>
                  <a:srgbClr val="000000"/>
                </a:solidFill>
                <a:latin typeface="Times New Roman"/>
                <a:cs typeface="Times New Roman"/>
              </a:rPr>
              <a:t> обогощение словаря</a:t>
            </a:r>
            <a:r>
              <a:rPr lang="en-US" altLang="ru-RU" sz="36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600">
                <a:solidFill>
                  <a:srgbClr val="000000"/>
                </a:solidFill>
                <a:latin typeface="Times New Roman"/>
                <a:cs typeface="Times New Roman"/>
              </a:rPr>
              <a:t> посредством употребления форм глагола</a:t>
            </a:r>
            <a:r>
              <a:rPr lang="en-US" altLang="ru-RU" sz="360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>
              <a:defRPr/>
            </a:pPr>
            <a:endParaRPr lang="en-US" altLang="ru-RU" sz="36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buNone/>
              <a:defRPr/>
            </a:pPr>
            <a:endParaRPr lang="en-US" alt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110"/>
          <a:stretch>
            <a:fillRect/>
          </a:stretch>
        </p:blipFill>
        <p:spPr>
          <a:xfrm>
            <a:off x="5614034" y="2025396"/>
            <a:ext cx="6120764" cy="4716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Врач 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слушает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выписывает рецепт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смотрит горло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измеряет        температуру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назначает лечение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>
              <a:defRPr/>
            </a:pP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Продавец 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взвешивает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показывает товар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отрезает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заворачивает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          считает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>
              <a:defRPr/>
            </a:pP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Повар 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режет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чистит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варит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жарит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печет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пробует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солит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>
              <a:defRPr/>
            </a:pP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Парикмахер 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причесывает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стрижот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моет волосы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000">
                <a:solidFill>
                  <a:srgbClr val="000000"/>
                </a:solidFill>
                <a:latin typeface="Times New Roman"/>
                <a:cs typeface="Times New Roman"/>
              </a:rPr>
              <a:t> делает              прически</a:t>
            </a:r>
            <a:r>
              <a:rPr lang="en-US" altLang="ru-RU" sz="300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4200">
                <a:solidFill>
                  <a:srgbClr val="000000"/>
                </a:solidFill>
                <a:latin typeface="Times New Roman"/>
                <a:cs typeface="Times New Roman"/>
              </a:rPr>
              <a:t>Просмотр и обсуждение мультфильма               “Три поросенка”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300"/>
          <a:stretch>
            <a:fillRect/>
          </a:stretch>
        </p:blipFill>
        <p:spPr>
          <a:xfrm>
            <a:off x="2639568" y="1196721"/>
            <a:ext cx="6768845" cy="56612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  <a:defRPr/>
            </a:pPr>
            <a:endParaRPr lang="ru-RU" altLang="en-US" sz="480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ctr">
              <a:buNone/>
              <a:defRPr/>
            </a:pPr>
            <a:r>
              <a:rPr lang="ru-RU" altLang="en-US" sz="8000">
                <a:solidFill>
                  <a:srgbClr val="000000"/>
                </a:solidFill>
                <a:latin typeface="Times New Roman"/>
                <a:cs typeface="Times New Roman"/>
              </a:rPr>
              <a:t>Спасибо за внимание</a:t>
            </a:r>
            <a:r>
              <a:rPr lang="en-US" altLang="ru-RU" sz="8000">
                <a:solidFill>
                  <a:srgbClr val="000000"/>
                </a:solidFill>
                <a:latin typeface="Times New Roman"/>
                <a:cs typeface="Times New Roman"/>
              </a:rPr>
              <a:t>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4500">
                <a:solidFill>
                  <a:srgbClr val="000000"/>
                </a:solidFill>
                <a:latin typeface="Times New Roman"/>
                <a:cs typeface="Times New Roman"/>
              </a:rPr>
              <a:t>Задачами ранней профориентации является</a:t>
            </a:r>
            <a:r>
              <a:rPr lang="en-US" altLang="ru-RU" sz="450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444500">
              <a:defRPr/>
            </a:pPr>
            <a:r>
              <a:rPr lang="ru-RU" altLang="en-US" sz="3200">
                <a:solidFill>
                  <a:srgbClr val="000000"/>
                </a:solidFill>
                <a:latin typeface="Times New Roman"/>
                <a:ea typeface="Times New Roman"/>
              </a:rPr>
              <a:t>Обогащение и конкретизация представлений детей о         различный профессиях</a:t>
            </a:r>
            <a:r>
              <a:rPr lang="en-US" altLang="ru-RU" sz="3200">
                <a:solidFill>
                  <a:srgbClr val="000000"/>
                </a:solidFill>
                <a:latin typeface="Times New Roman"/>
                <a:ea typeface="Times New Roman"/>
              </a:rPr>
              <a:t>,</a:t>
            </a:r>
            <a:r>
              <a:rPr lang="ru-RU" altLang="en-US" sz="3200">
                <a:solidFill>
                  <a:srgbClr val="000000"/>
                </a:solidFill>
                <a:latin typeface="Times New Roman"/>
                <a:ea typeface="Times New Roman"/>
              </a:rPr>
              <a:t> воспитание интереса к труду людей</a:t>
            </a:r>
            <a:r>
              <a:rPr lang="en-US" altLang="ru-RU" sz="320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pPr indent="444500">
              <a:defRPr/>
            </a:pPr>
            <a:r>
              <a:rPr lang="ru-RU" altLang="en-US" sz="3200">
                <a:solidFill>
                  <a:srgbClr val="000000"/>
                </a:solidFill>
                <a:latin typeface="Times New Roman"/>
                <a:ea typeface="Times New Roman"/>
              </a:rPr>
              <a:t>Формирование у детей обобщенных представлений о         структуре трудового процесса</a:t>
            </a:r>
            <a:r>
              <a:rPr lang="en-US" altLang="ru-RU" sz="3200">
                <a:solidFill>
                  <a:srgbClr val="000000"/>
                </a:solidFill>
                <a:latin typeface="Times New Roman"/>
                <a:ea typeface="Times New Roman"/>
              </a:rPr>
              <a:t>,</a:t>
            </a:r>
            <a:r>
              <a:rPr lang="ru-RU" altLang="en-US" sz="3200">
                <a:solidFill>
                  <a:srgbClr val="000000"/>
                </a:solidFill>
                <a:latin typeface="Times New Roman"/>
                <a:ea typeface="Times New Roman"/>
              </a:rPr>
              <a:t> осознание важности</a:t>
            </a:r>
            <a:r>
              <a:rPr lang="en-US" altLang="ru-RU" sz="3200">
                <a:solidFill>
                  <a:srgbClr val="000000"/>
                </a:solidFill>
                <a:latin typeface="Times New Roman"/>
                <a:ea typeface="Times New Roman"/>
              </a:rPr>
              <a:t>,</a:t>
            </a:r>
            <a:r>
              <a:rPr lang="ru-RU" altLang="en-US" sz="3200">
                <a:solidFill>
                  <a:srgbClr val="000000"/>
                </a:solidFill>
                <a:latin typeface="Times New Roman"/>
                <a:ea typeface="Times New Roman"/>
              </a:rPr>
              <a:t>              необходимости и незаменимости каждой профессии</a:t>
            </a:r>
            <a:r>
              <a:rPr lang="en-US" altLang="ru-RU" sz="320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</a:p>
          <a:p>
            <a:pPr indent="444500">
              <a:defRPr/>
            </a:pPr>
            <a:r>
              <a:rPr lang="ru-RU" altLang="en-US" sz="3200">
                <a:solidFill>
                  <a:srgbClr val="000000"/>
                </a:solidFill>
                <a:latin typeface="Times New Roman"/>
                <a:ea typeface="Times New Roman"/>
              </a:rPr>
              <a:t>Воспитание бережного отношения к турду взрослых и его результатам</a:t>
            </a:r>
            <a:r>
              <a:rPr lang="en-US" altLang="ru-RU" sz="320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799" y="123802"/>
            <a:ext cx="11302999" cy="1504973"/>
          </a:xfrm>
        </p:spPr>
        <p:txBody>
          <a:bodyPr/>
          <a:lstStyle/>
          <a:p>
            <a:pPr indent="444500" algn="ctr">
              <a:defRPr/>
            </a:pPr>
            <a:r>
              <a:rPr lang="ru-RU" altLang="en-US" sz="3100">
                <a:solidFill>
                  <a:srgbClr val="000000"/>
                </a:solidFill>
                <a:latin typeface="Times New Roman"/>
                <a:ea typeface="Times New Roman"/>
              </a:rPr>
              <a:t>Работа с целью ранней профориентации проходит в несколько  этапов, которые длятся на протяжении с 1-го по 4-й класс.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5746346" y="1988820"/>
            <a:ext cx="6038724" cy="40325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2300" t="-3170" r="21920"/>
          <a:stretch>
            <a:fillRect/>
          </a:stretch>
        </p:blipFill>
        <p:spPr>
          <a:xfrm>
            <a:off x="431799" y="1504442"/>
            <a:ext cx="5119269" cy="45168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799" y="123802"/>
            <a:ext cx="11302999" cy="1184298"/>
          </a:xfrm>
        </p:spPr>
        <p:txBody>
          <a:bodyPr/>
          <a:lstStyle/>
          <a:p>
            <a:pPr algn="ctr">
              <a:defRPr/>
            </a:pPr>
            <a:r>
              <a:rPr lang="ru-RU" altLang="en-US" sz="5100">
                <a:solidFill>
                  <a:srgbClr val="000000"/>
                </a:solidFill>
                <a:latin typeface="Times New Roman"/>
                <a:cs typeface="Times New Roman"/>
              </a:rPr>
              <a:t>Игра “Бюро находок”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altLang="en-US" sz="3700">
                <a:solidFill>
                  <a:srgbClr val="000000"/>
                </a:solidFill>
                <a:latin typeface="Times New Roman"/>
                <a:cs typeface="Times New Roman"/>
              </a:rPr>
              <a:t>Цель</a:t>
            </a:r>
            <a:r>
              <a:rPr lang="en-US" altLang="ru-RU" sz="370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ru-RU" altLang="en-US" sz="3700">
                <a:solidFill>
                  <a:srgbClr val="000000"/>
                </a:solidFill>
                <a:latin typeface="Times New Roman"/>
                <a:cs typeface="Times New Roman"/>
              </a:rPr>
              <a:t> формирование представлений о профессиях</a:t>
            </a:r>
            <a:r>
              <a:rPr lang="en-US" altLang="ru-RU" sz="370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>
              <a:defRPr/>
            </a:pPr>
            <a:r>
              <a:rPr lang="ru-RU" altLang="en-US" sz="3700">
                <a:solidFill>
                  <a:srgbClr val="000000"/>
                </a:solidFill>
                <a:latin typeface="Times New Roman"/>
                <a:cs typeface="Times New Roman"/>
              </a:rPr>
              <a:t>Материал и оборудование</a:t>
            </a:r>
            <a:r>
              <a:rPr lang="en-US" altLang="ru-RU" sz="370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ru-RU" altLang="en-US" sz="3700">
                <a:solidFill>
                  <a:srgbClr val="000000"/>
                </a:solidFill>
                <a:latin typeface="Times New Roman"/>
                <a:cs typeface="Times New Roman"/>
              </a:rPr>
              <a:t> картинки с изображением предметов</a:t>
            </a:r>
            <a:r>
              <a:rPr lang="en-US" altLang="ru-RU" sz="37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700">
                <a:solidFill>
                  <a:srgbClr val="000000"/>
                </a:solidFill>
                <a:latin typeface="Times New Roman"/>
                <a:cs typeface="Times New Roman"/>
              </a:rPr>
              <a:t> орудий труда</a:t>
            </a:r>
            <a:r>
              <a:rPr lang="en-US" altLang="ru-RU" sz="3700">
                <a:solidFill>
                  <a:srgbClr val="000000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700">
                <a:solidFill>
                  <a:srgbClr val="000000"/>
                </a:solidFill>
                <a:latin typeface="Times New Roman"/>
                <a:cs typeface="Times New Roman"/>
              </a:rPr>
              <a:t> либо сами предметы</a:t>
            </a:r>
            <a:r>
              <a:rPr lang="en-US" altLang="ru-RU" sz="370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</a:p>
          <a:p>
            <a:pPr>
              <a:defRPr/>
            </a:pPr>
            <a:endParaRPr lang="en-US" altLang="ru-RU" sz="37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239363" y="3140964"/>
            <a:ext cx="3689365" cy="37170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431799" y="1063586"/>
            <a:ext cx="6078500" cy="43096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739222" y="931211"/>
            <a:ext cx="4995576" cy="4995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altLang="en-US" sz="5800">
                <a:solidFill>
                  <a:srgbClr val="000000"/>
                </a:solidFill>
                <a:latin typeface="Times New Roman"/>
                <a:cs typeface="Times New Roman"/>
              </a:rPr>
              <a:t>Строитель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1631442" y="1196721"/>
            <a:ext cx="9361170" cy="53286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431799" y="593694"/>
            <a:ext cx="7110228" cy="38491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6678438" y="2119853"/>
            <a:ext cx="4674219" cy="42126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push dir="r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mc:Ignorable="hp" hp:hslDur="1000">
        <p:fade/>
      </p:transition>
    </mc:Fallback>
  </mc:AlternateContent>
</p:sld>
</file>

<file path=ppt/theme/theme1.xml><?xml version="1.0" encoding="utf-8"?>
<a:theme xmlns:a="http://schemas.openxmlformats.org/drawingml/2006/main" name="Крест">
  <a:themeElements>
    <a:clrScheme name="Крест">
      <a:dk1>
        <a:srgbClr val="264C72"/>
      </a:dk1>
      <a:lt1>
        <a:srgbClr val="FFFFFF"/>
      </a:lt1>
      <a:dk2>
        <a:srgbClr val="347775"/>
      </a:dk2>
      <a:lt2>
        <a:srgbClr val="D7D7D7"/>
      </a:lt2>
      <a:accent1>
        <a:srgbClr val="63A6A4"/>
      </a:accent1>
      <a:accent2>
        <a:srgbClr val="323232"/>
      </a:accent2>
      <a:accent3>
        <a:srgbClr val="9D9C9C"/>
      </a:accent3>
      <a:accent4>
        <a:srgbClr val="C1C0C0"/>
      </a:accent4>
      <a:accent5>
        <a:srgbClr val="E5E4E4"/>
      </a:accent5>
      <a:accent6>
        <a:srgbClr val="716340"/>
      </a:accent6>
      <a:hlink>
        <a:srgbClr val="F9F1D3"/>
      </a:hlink>
      <a:folHlink>
        <a:srgbClr val="E2CDB0"/>
      </a:folHlink>
    </a:clrScheme>
    <a:fontScheme name="Крест">
      <a:majorFont>
        <a:latin typeface="Arial"/>
        <a:ea typeface=""/>
        <a:cs typeface=""/>
        <a:font script="Jpan" typeface="MS PGothic"/>
        <a:font script="Hang" typeface="한컴 윤고딕 240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한컴 윤고딕 230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Крест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path path="rect">
            <a:fillToRect l="100000" t="100000" r="100000" b="100000"/>
          </a:path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100000"/>
              </a:schemeClr>
            </a:gs>
            <a:gs pos="100000">
              <a:schemeClr val="phClr">
                <a:shade val="30000"/>
                <a:satMod val="8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atMod val="100000"/>
              </a:schemeClr>
            </a:gs>
            <a:gs pos="100000">
              <a:schemeClr val="phClr">
                <a:shade val="50000"/>
                <a:satMod val="7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307</Words>
  <Application>Microsoft Office PowerPoint</Application>
  <PresentationFormat>Широкоэкранный</PresentationFormat>
  <Paragraphs>42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Lucida Sans Unicode</vt:lpstr>
      <vt:lpstr>Times New Roman</vt:lpstr>
      <vt:lpstr>Wingdings</vt:lpstr>
      <vt:lpstr>Wingdings 3</vt:lpstr>
      <vt:lpstr>Крест</vt:lpstr>
      <vt:lpstr> Все профессии важны!  </vt:lpstr>
      <vt:lpstr>Цель - создание условий для формирования у  ребенка эмоционального отношения к миру профессий</vt:lpstr>
      <vt:lpstr>Задачами ранней профориентации является:</vt:lpstr>
      <vt:lpstr>Работа с целью ранней профориентации проходит в несколько  этапов, которые длятся на протяжении с 1-го по 4-й класс.</vt:lpstr>
      <vt:lpstr>Презентация PowerPoint</vt:lpstr>
      <vt:lpstr>Игра “Бюро находок”</vt:lpstr>
      <vt:lpstr>Презентация PowerPoint</vt:lpstr>
      <vt:lpstr>Строитель</vt:lpstr>
      <vt:lpstr>Презентация PowerPoint</vt:lpstr>
      <vt:lpstr>Врач</vt:lpstr>
      <vt:lpstr>Презентация PowerPoint</vt:lpstr>
      <vt:lpstr>Учитель</vt:lpstr>
      <vt:lpstr>Презентация PowerPoint</vt:lpstr>
      <vt:lpstr>Повар</vt:lpstr>
      <vt:lpstr>Презентация PowerPoint</vt:lpstr>
      <vt:lpstr>Водитель</vt:lpstr>
      <vt:lpstr>Презентация PowerPoint</vt:lpstr>
      <vt:lpstr>Портной</vt:lpstr>
      <vt:lpstr>Презентация PowerPoint</vt:lpstr>
      <vt:lpstr>Игра: “Что лишнее”</vt:lpstr>
      <vt:lpstr>Презентация PowerPoint</vt:lpstr>
      <vt:lpstr>Игра: “Назови слова - действия”</vt:lpstr>
      <vt:lpstr>Презентация PowerPoint</vt:lpstr>
      <vt:lpstr>Презентация PowerPoint</vt:lpstr>
      <vt:lpstr>Просмотр и обсуждение мультфильма               “Три поросенка”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Все профессии важны!  </dc:title>
  <dc:creator>ADMIN</dc:creator>
  <cp:lastModifiedBy>Admin</cp:lastModifiedBy>
  <cp:revision>39</cp:revision>
  <dcterms:created xsi:type="dcterms:W3CDTF">2015-12-02T08:37:17Z</dcterms:created>
  <dcterms:modified xsi:type="dcterms:W3CDTF">2021-10-10T08:35:40Z</dcterms:modified>
  <cp:version>0906.0100.01</cp:version>
</cp:coreProperties>
</file>