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14" r:id="rId2"/>
    <p:sldId id="279" r:id="rId3"/>
    <p:sldId id="289" r:id="rId4"/>
    <p:sldId id="290" r:id="rId5"/>
    <p:sldId id="291" r:id="rId6"/>
    <p:sldId id="292" r:id="rId7"/>
    <p:sldId id="293" r:id="rId8"/>
    <p:sldId id="294" r:id="rId9"/>
    <p:sldId id="264" r:id="rId10"/>
    <p:sldId id="313" r:id="rId11"/>
    <p:sldId id="280" r:id="rId12"/>
    <p:sldId id="265" r:id="rId13"/>
    <p:sldId id="304" r:id="rId14"/>
    <p:sldId id="276" r:id="rId15"/>
    <p:sldId id="302" r:id="rId16"/>
    <p:sldId id="303" r:id="rId17"/>
    <p:sldId id="309" r:id="rId18"/>
    <p:sldId id="312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CC00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3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7E0111F-FBB5-4252-910E-88D795E5926C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33715D0-DF4E-4DB3-8116-B60AFD18BB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A92C6DB-5771-426D-B7E9-9EAA297EED11}" type="slidenum">
              <a:rPr lang="ru-RU" altLang="ru-RU" smtClean="0"/>
              <a:pPr>
                <a:spcBef>
                  <a:spcPct val="0"/>
                </a:spcBef>
              </a:pPr>
              <a:t>14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E7E4A-7114-453B-AA8C-EE8558F506AF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FE878-A449-40CE-A724-371DF11944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0117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96382-D74C-499B-A5E6-34654DE9C4BB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CC37F-C5E6-4E6D-8B02-DCBDFBFBD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168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409E0-C0A1-414D-8482-4DEBA722A947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CC587-629F-453E-A992-CF24AE823A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8362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593E2-6C90-42F2-94F2-E9851839D207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D886C-9D08-4B1E-BC21-31454BC06C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1587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D24FA-D92A-49F9-9EF9-BD18480A786F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21665-A519-4E94-AA30-69FA39629B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7226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19D3C-6EDA-4E20-9134-DDDDACA915B7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7E3E3-401E-416A-8412-5E12EC61A7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936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E0B11-84A5-46AD-9927-42E2050276F9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4875D-3609-451C-9F33-800078D2F6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1372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14C56-089B-464B-B157-59B72E2D442C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DC7F5-0F9B-4855-9861-80F3D70CDE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7094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55668-FE69-4968-9805-97E3E874CB6E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509CA-F66A-4166-81C0-6300FF2FF0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9029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95395-DA45-4AEB-A9CC-D32EFC698364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2B0E5-17FA-483E-98FA-01914FCD3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5958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BEC01-6855-477C-B9F5-0A7928250F52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8E934-0165-4585-9667-4C8B6D1071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281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9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0A6DFF-A9C1-432A-85C9-A89CF7ECDB4B}" type="datetimeFigureOut">
              <a:rPr lang="ru-RU"/>
              <a:pPr>
                <a:defRPr/>
              </a:pPr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DCFE33A-12A3-49EA-9047-4E8455067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3;&#1072;&#1095;&#1072;&#1083;&#1100;&#1085;&#1072;&#1103;%20&#1096;&#1082;&#1086;&#1083;&#1072;%20D\&#1055;&#1088;&#1072;&#1079;&#1076;&#1085;&#1080;&#1082;&#1080;\&#1055;&#1088;&#1086;&#1097;&#1072;&#1085;&#1080;&#1077;%20&#1089;%20&#1041;&#1091;&#1082;&#1074;&#1072;&#1088;&#1077;&#1084;\23.03.23\&#1052;&#1091;&#1079;&#1099;&#1082;&#1072;\1%20deti-online.com_-_uchat-v-shkole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3;&#1072;&#1095;&#1072;&#1083;&#1100;&#1085;&#1072;&#1103;%20&#1096;&#1082;&#1086;&#1083;&#1072;%20D\&#1055;&#1088;&#1072;&#1079;&#1076;&#1085;&#1080;&#1082;&#1080;\&#1055;&#1088;&#1086;&#1097;&#1072;&#1085;&#1080;&#1077;%20&#1089;%20&#1041;&#1091;&#1082;&#1074;&#1072;&#1088;&#1077;&#1084;\23.03.23\&#1052;&#1091;&#1079;&#1099;&#1082;&#1072;\&#1053;&#1077;&#1080;&#1079;&#1074;&#1077;&#1089;&#1090;&#1077;&#1085;%20-%20&#1040;&#1083;&#1092;&#1072;&#1074;&#1080;&#1090;%20(&#1048;.&#1056;&#1077;&#1079;&#1085;&#1080;&#1082;,%20&#1056;.&#1055;&#1072;&#1091;&#1083;&#1089;).mp3" TargetMode="Externa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6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3;&#1072;&#1095;&#1072;&#1083;&#1100;&#1085;&#1072;&#1103;%20&#1096;&#1082;&#1086;&#1083;&#1072;%20D\&#1055;&#1088;&#1072;&#1079;&#1076;&#1085;&#1080;&#1082;&#1080;\&#1055;&#1088;&#1086;&#1097;&#1072;&#1085;&#1080;&#1077;%20&#1089;%20&#1041;&#1091;&#1082;&#1074;&#1072;&#1088;&#1077;&#1084;\23.03.23\&#1052;&#1091;&#1079;&#1099;&#1082;&#1072;\2%20Pesenka-azbuka_-_avtor_Zahoder_(Gybka.com).mp3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9.png"/><Relationship Id="rId5" Type="http://schemas.openxmlformats.org/officeDocument/2006/relationships/image" Target="../media/image18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17.jpeg"/><Relationship Id="rId9" Type="http://schemas.openxmlformats.org/officeDocument/2006/relationships/image" Target="../media/image11.jpeg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075" name="Picture 2" descr="https://chebarkul-biblio.chel.muzkult.ru/media/2020/02/27/1253528446/img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" t="14175" r="92" b="-3993"/>
          <a:stretch>
            <a:fillRect/>
          </a:stretch>
        </p:blipFill>
        <p:spPr bwMode="auto">
          <a:xfrm>
            <a:off x="474663" y="168275"/>
            <a:ext cx="8194675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2231"/>
          <a:stretch/>
        </p:blipFill>
        <p:spPr>
          <a:xfrm>
            <a:off x="253639" y="4166111"/>
            <a:ext cx="4127164" cy="22406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818188" y="5102225"/>
            <a:ext cx="2852737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dirty="0">
                <a:latin typeface="+mn-lt"/>
              </a:rPr>
              <a:t>Подготовила учитель начальных классов</a:t>
            </a:r>
          </a:p>
          <a:p>
            <a:pPr>
              <a:defRPr/>
            </a:pPr>
            <a:r>
              <a:rPr lang="ru-RU" sz="1200" dirty="0">
                <a:latin typeface="+mn-lt"/>
              </a:rPr>
              <a:t>МБОУ «Гимназия №3»</a:t>
            </a:r>
          </a:p>
          <a:p>
            <a:pPr>
              <a:defRPr/>
            </a:pPr>
            <a:r>
              <a:rPr lang="ru-RU" sz="1200" dirty="0" err="1">
                <a:latin typeface="+mn-lt"/>
              </a:rPr>
              <a:t>Осипьян</a:t>
            </a:r>
            <a:r>
              <a:rPr lang="ru-RU" sz="1200" dirty="0">
                <a:latin typeface="+mn-lt"/>
              </a:rPr>
              <a:t> Наталья Михайловна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81500" y="6407150"/>
            <a:ext cx="796925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dirty="0">
                <a:latin typeface="+mn-lt"/>
              </a:rPr>
              <a:t>Белгород</a:t>
            </a:r>
          </a:p>
        </p:txBody>
      </p:sp>
      <p:pic>
        <p:nvPicPr>
          <p:cNvPr id="6" name="1 deti-online.com_-_uchat-v-shkole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138" y="1682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8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912813"/>
            <a:ext cx="3897312" cy="1579562"/>
          </a:xfrm>
        </p:spPr>
        <p:txBody>
          <a:bodyPr/>
          <a:lstStyle/>
          <a:p>
            <a:pPr>
              <a:defRPr/>
            </a:pPr>
            <a:r>
              <a:rPr lang="ru-RU" sz="7200" b="1" spc="3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7200" b="1" spc="3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збука</a:t>
            </a:r>
            <a:endParaRPr lang="ru-RU" sz="7200" b="1" spc="3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120775" y="2933700"/>
            <a:ext cx="55610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7200" b="1" spc="3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7200" b="1" spc="3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лфавит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916238" y="5003800"/>
            <a:ext cx="57705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7200" b="1" spc="3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7200" b="1" spc="3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рифметика</a:t>
            </a:r>
            <a:endParaRPr lang="ru-RU" sz="7200" b="1" spc="3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s://ros-obrazovanie.ru/netcat_files/13/7/proschay_bukvar__thumb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76354">
            <a:off x="5006975" y="552450"/>
            <a:ext cx="3779838" cy="2516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ros-obrazovanie.ru/netcat_files/13/7/proschay_bukvar__thum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68"/>
          <a:stretch>
            <a:fillRect/>
          </a:stretch>
        </p:blipFill>
        <p:spPr bwMode="auto">
          <a:xfrm>
            <a:off x="250825" y="671513"/>
            <a:ext cx="12319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s://ros-obrazovanie.ru/netcat_files/13/7/proschay_bukvar__thum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68"/>
          <a:stretch>
            <a:fillRect/>
          </a:stretch>
        </p:blipFill>
        <p:spPr bwMode="auto">
          <a:xfrm>
            <a:off x="1403350" y="2420938"/>
            <a:ext cx="12319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s://ros-obrazovanie.ru/netcat_files/13/7/proschay_bukvar__thumb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68"/>
          <a:stretch>
            <a:fillRect/>
          </a:stretch>
        </p:blipFill>
        <p:spPr bwMode="auto">
          <a:xfrm>
            <a:off x="2417763" y="4521200"/>
            <a:ext cx="1230312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eblinks.ru/wp-content/uploads/2022/04/img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0"/>
          <a:stretch/>
        </p:blipFill>
        <p:spPr bwMode="auto">
          <a:xfrm rot="519227">
            <a:off x="1901667" y="757085"/>
            <a:ext cx="4948979" cy="3495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9512" y="3861048"/>
            <a:ext cx="8711952" cy="11430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Собери слово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0825" y="949325"/>
            <a:ext cx="5257800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4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   А    Ж    И    Ф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4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  А    С    Ч    Е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4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  О    Д    У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4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   А   В   Е   Щ   Ь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4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 Н   Ш   А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11863" y="949325"/>
            <a:ext cx="3132137" cy="59086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ЖИРАФ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СВЕЧА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ЧУДО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ЩАВЕЛЬ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ШИНА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3.infourok.ru/uploads/ex/042f/0003adae-1a87b0f7/hello_html_312b25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23528" y="3501008"/>
            <a:ext cx="8496944" cy="11430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ЛИТЕРАТУРНОЕ ЧТЕНИЕ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0726" name="Рисунок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14256" r="12038" b="2480"/>
          <a:stretch>
            <a:fillRect/>
          </a:stretch>
        </p:blipFill>
        <p:spPr bwMode="auto">
          <a:xfrm>
            <a:off x="2123728" y="361985"/>
            <a:ext cx="2232248" cy="29019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6" t="14388" r="12360" b="1239"/>
          <a:stretch>
            <a:fillRect/>
          </a:stretch>
        </p:blipFill>
        <p:spPr bwMode="auto">
          <a:xfrm>
            <a:off x="5005218" y="253752"/>
            <a:ext cx="2226671" cy="29592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https://i.ytimg.com/vi/m_5suK_24Fo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88913"/>
            <a:ext cx="4392612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4" descr="http://vseknigi.co/sites/default/files/book_covers/10101674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789363"/>
            <a:ext cx="4032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16" descr="http://f.mypage.ru/25a966ab2ea93c25e22c7fcde11ee742_517c6005b65c70a906b53f07ad4e900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49275"/>
            <a:ext cx="3838575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 descr="http://skupiknigi.ru/image/Large/multimedia/books_covers/1005948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88913"/>
            <a:ext cx="3970337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12" descr="http://www.bookin.org.ru/book/7212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924175"/>
            <a:ext cx="2895600" cy="37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14" descr="http://artemoshka.ru/assets/productThumbs/760x700/227_37253960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692150"/>
            <a:ext cx="366395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6" descr="http://f.mypage.ru/25a966ab2ea93c25e22c7fcde11ee742_517c6005b65c70a906b53f07ad4e900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4813"/>
            <a:ext cx="2087562" cy="29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4" descr="https://i.ytimg.com/vi/m_5suK_24Fo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88913"/>
            <a:ext cx="30734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http://vseknigi.co/sites/default/files/book_covers/10101674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49275"/>
            <a:ext cx="325120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8" descr="http://skupiknigi.ru/image/Large/multimedia/books_covers/10059483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263" y="3429000"/>
            <a:ext cx="3181350" cy="211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2" descr="http://www.bookin.org.ru/book/7212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73463"/>
            <a:ext cx="2344738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4" descr="http://artemoshka.ru/assets/productThumbs/760x700/227_372539604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852738"/>
            <a:ext cx="2559050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" name="Неизвестен - Алфавит (И.Резник, Р.Паулс)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21508" name="Picture 2" descr="https://fsd.multiurok.ru/html/2020/06/17/s_5eea33024e27f/img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Неизвестен - Алфавит (И.Резник, Р.Паулс)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2365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6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ros-obrazovanie.ru/netcat_files/13/7/proschay_bukvar__thumb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0648"/>
            <a:ext cx="3648630" cy="24294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9512" y="2852936"/>
            <a:ext cx="8964488" cy="250629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Угадай букву </a:t>
            </a:r>
            <a:r>
              <a:rPr lang="ru-RU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по описанию</a:t>
            </a:r>
            <a:endParaRPr lang="ru-RU" sz="8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250825" y="765175"/>
            <a:ext cx="4105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Эта буква широка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И похожа на жука. </a:t>
            </a:r>
          </a:p>
        </p:txBody>
      </p:sp>
      <p:pic>
        <p:nvPicPr>
          <p:cNvPr id="4" name="Picture 3" descr="C:\Users\ИРМИНА\Desktop\Буквы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476250"/>
            <a:ext cx="3995737" cy="273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914775" y="4243388"/>
            <a:ext cx="5040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Половинку от жука</a:t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Составляет буква ...</a:t>
            </a:r>
          </a:p>
        </p:txBody>
      </p:sp>
      <p:pic>
        <p:nvPicPr>
          <p:cNvPr id="8" name="Picture 7" descr="C:\Users\ИРМИНА\Desktop\Буквы\i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573463"/>
            <a:ext cx="2663825" cy="266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250825" y="260350"/>
            <a:ext cx="63373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Бывает эта буква</a:t>
            </a:r>
          </a:p>
          <a:p>
            <a:pPr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В конце и в середине,</a:t>
            </a:r>
          </a:p>
          <a:p>
            <a:pPr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В конце капусты, брюквы,</a:t>
            </a:r>
          </a:p>
          <a:p>
            <a:pPr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А в середине дыни. </a:t>
            </a:r>
          </a:p>
        </p:txBody>
      </p:sp>
      <p:pic>
        <p:nvPicPr>
          <p:cNvPr id="3" name="Picture 5" descr="C:\Users\ИРМИНА\Desktop\Буквы\125885125_soberi_bukvu_iz_chastey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3963" y="673100"/>
            <a:ext cx="2439987" cy="1728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3850" y="4581525"/>
            <a:ext cx="5688013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Безголосый он добряк,</a:t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Всё смягчает ...</a:t>
            </a:r>
          </a:p>
        </p:txBody>
      </p:sp>
      <p:pic>
        <p:nvPicPr>
          <p:cNvPr id="5" name="Picture 6" descr="C:\Users\ИРМИНА\Desktop\Буквы\12990414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3644900"/>
            <a:ext cx="2879725" cy="2879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23850" y="476250"/>
            <a:ext cx="67691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Дрожу от страха до сих пор,-</a:t>
            </a:r>
          </a:p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Воскликнуло полено, -</a:t>
            </a:r>
          </a:p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Похожа буква на топор,</a:t>
            </a:r>
          </a:p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Расколет непременно.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276600" y="4076700"/>
            <a:ext cx="5689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Узнаешь сразу ты её -</a:t>
            </a:r>
            <a:b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С двумя глазами буква ...</a:t>
            </a:r>
          </a:p>
        </p:txBody>
      </p:sp>
      <p:pic>
        <p:nvPicPr>
          <p:cNvPr id="6" name="Picture 8" descr="C:\Users\ИРМИНА\Desktop\Буквы\i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7263" y="3429000"/>
            <a:ext cx="1993900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7" descr="http://picsview.ru/images/776345_bukvy-v-vide-kartino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549275"/>
            <a:ext cx="3194050" cy="302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284163" y="954088"/>
            <a:ext cx="62658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Вы посмотрите:</a:t>
            </a:r>
            <a:b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Кто такой, загородив дорогу,</a:t>
            </a:r>
            <a:b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Стоит с протянутой рукой,</a:t>
            </a:r>
            <a:b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Согнув, баранкой ногу? </a:t>
            </a:r>
          </a:p>
        </p:txBody>
      </p:sp>
      <p:pic>
        <p:nvPicPr>
          <p:cNvPr id="3" name="Picture 10" descr="C:\Users\ИРМИНА\Desktop\Буквы\604234_veselaya-bukva-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428625"/>
            <a:ext cx="2765425" cy="2592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54363" y="3836988"/>
            <a:ext cx="58816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На эту букву посмотри,</a:t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Она совсем как цифра три…. </a:t>
            </a:r>
          </a:p>
        </p:txBody>
      </p:sp>
      <p:pic>
        <p:nvPicPr>
          <p:cNvPr id="5" name="Picture 11" descr="C:\Users\ИРМИНА\Desktop\Буквы\з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163" y="3683000"/>
            <a:ext cx="2684462" cy="266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3708400" y="981075"/>
            <a:ext cx="5119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Эта буква так кругла –</a:t>
            </a:r>
            <a:b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Укатиться бы могла…. </a:t>
            </a:r>
          </a:p>
        </p:txBody>
      </p:sp>
      <p:pic>
        <p:nvPicPr>
          <p:cNvPr id="3" name="Picture 9" descr="C:\Users\ИРМИНА\Desktop\Буквы\1821695_kartinki-bukva-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549275"/>
            <a:ext cx="2736850" cy="273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41300" y="4221163"/>
            <a:ext cx="5905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К единице три приставим –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Что за букву мы составим?   </a:t>
            </a:r>
          </a:p>
        </p:txBody>
      </p:sp>
      <p:pic>
        <p:nvPicPr>
          <p:cNvPr id="5" name="Picture 12" descr="C:\Users\ИРМИНА\Desktop\Буквы\v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3789363"/>
            <a:ext cx="2527300" cy="2647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576263" y="692150"/>
            <a:ext cx="6553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Ты с этой буквой знаком:</a:t>
            </a:r>
            <a:b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Стоят два колышка рядком,</a:t>
            </a:r>
            <a:b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А между ними поясок,</a:t>
            </a:r>
            <a:b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Протянутый наискосок… </a:t>
            </a:r>
          </a:p>
        </p:txBody>
      </p:sp>
      <p:pic>
        <p:nvPicPr>
          <p:cNvPr id="3" name="Picture 13" descr="C:\Users\ИРМИНА\Desktop\Буквы\18180_0_675bd_c187daa1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6638" y="450850"/>
            <a:ext cx="2795587" cy="245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059113" y="4076700"/>
            <a:ext cx="60848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Я футбольный судья,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Целый день с мальчишками.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Два футбольных мяча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У меня под мышками.   </a:t>
            </a:r>
          </a:p>
        </p:txBody>
      </p:sp>
      <p:pic>
        <p:nvPicPr>
          <p:cNvPr id="5" name="Picture 14" descr="C:\Users\ИРМИНА\Desktop\Буквы\ф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92600"/>
            <a:ext cx="3163888" cy="2303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C:\Users\ИРМИНА\Desktop\Буквы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404813"/>
            <a:ext cx="1920875" cy="1314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5" descr="C:\Users\ИРМИНА\Desktop\Буквы\125885125_soberi_bukvu_iz_chastey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692150"/>
            <a:ext cx="1525588" cy="1081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6" descr="C:\Users\ИРМИНА\Desktop\Буквы\12990414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188913"/>
            <a:ext cx="1512888" cy="151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7" descr="C:\Users\ИРМИНА\Desktop\Буквы\i 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6238" y="333375"/>
            <a:ext cx="1527175" cy="1527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8" descr="C:\Users\ИРМИНА\Desktop\Буквы\i (2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39975" y="2492375"/>
            <a:ext cx="1273175" cy="1724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9" descr="C:\Users\ИРМИНА\Desktop\Буквы\1821695_kartinki-bukva-o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3850" y="4652963"/>
            <a:ext cx="1944688" cy="194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0" descr="C:\Users\ИРМИНА\Desktop\Буквы\604234_veselaya-bukva-ya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11638" y="2420938"/>
            <a:ext cx="1997075" cy="1871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1" descr="C:\Users\ИРМИНА\Desktop\Буквы\з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32588" y="2420938"/>
            <a:ext cx="1814512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2" descr="C:\Users\ИРМИНА\Desktop\Буквы\v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55875" y="4724400"/>
            <a:ext cx="1839913" cy="1928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3" descr="C:\Users\ИРМИНА\Desktop\Буквы\18180_0_675bd_c187daa1_orig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643438" y="4941888"/>
            <a:ext cx="1938337" cy="1700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4" descr="C:\Users\ИРМИНА\Desktop\Буквы\ф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761163" y="4652963"/>
            <a:ext cx="2382837" cy="1735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7" descr="http://picsview.ru/images/776345_bukvy-v-vide-kartinok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2205038"/>
            <a:ext cx="2203450" cy="2087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2 Pesenka-azbuka_-_avtor_Zahoder_(Gybka.com)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013" y="1889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</TotalTime>
  <Words>165</Words>
  <Application>Microsoft Office PowerPoint</Application>
  <PresentationFormat>Экран (4:3)</PresentationFormat>
  <Paragraphs>46</Paragraphs>
  <Slides>18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Язбука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ИРМИНА</dc:creator>
  <cp:lastModifiedBy>Игорь Чемпион IT</cp:lastModifiedBy>
  <cp:revision>50</cp:revision>
  <dcterms:created xsi:type="dcterms:W3CDTF">2017-04-04T15:22:19Z</dcterms:created>
  <dcterms:modified xsi:type="dcterms:W3CDTF">2024-06-18T23:02:19Z</dcterms:modified>
</cp:coreProperties>
</file>