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70" r:id="rId6"/>
    <p:sldId id="259" r:id="rId7"/>
    <p:sldId id="267" r:id="rId8"/>
    <p:sldId id="260" r:id="rId9"/>
    <p:sldId id="269" r:id="rId10"/>
    <p:sldId id="261" r:id="rId11"/>
    <p:sldId id="262" r:id="rId12"/>
    <p:sldId id="263" r:id="rId13"/>
    <p:sldId id="264" r:id="rId14"/>
    <p:sldId id="265" r:id="rId15"/>
    <p:sldId id="268" r:id="rId16"/>
    <p:sldId id="266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4660"/>
  </p:normalViewPr>
  <p:slideViewPr>
    <p:cSldViewPr>
      <p:cViewPr varScale="1">
        <p:scale>
          <a:sx n="86" d="100"/>
          <a:sy n="86" d="100"/>
        </p:scale>
        <p:origin x="-15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7299-EEC4-434E-B15A-884653CBF36D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8B1C-2611-472D-B8C3-DEC42CDC1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7299-EEC4-434E-B15A-884653CBF36D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8B1C-2611-472D-B8C3-DEC42CDC1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7299-EEC4-434E-B15A-884653CBF36D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8B1C-2611-472D-B8C3-DEC42CDC1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7299-EEC4-434E-B15A-884653CBF36D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8B1C-2611-472D-B8C3-DEC42CDC1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7299-EEC4-434E-B15A-884653CBF36D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8B1C-2611-472D-B8C3-DEC42CDC1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7299-EEC4-434E-B15A-884653CBF36D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8B1C-2611-472D-B8C3-DEC42CDC1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7299-EEC4-434E-B15A-884653CBF36D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8B1C-2611-472D-B8C3-DEC42CDC1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7299-EEC4-434E-B15A-884653CBF36D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8B1C-2611-472D-B8C3-DEC42CDC1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7299-EEC4-434E-B15A-884653CBF36D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8B1C-2611-472D-B8C3-DEC42CDC1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7299-EEC4-434E-B15A-884653CBF36D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8B1C-2611-472D-B8C3-DEC42CDC1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F7299-EEC4-434E-B15A-884653CBF36D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8B1C-2611-472D-B8C3-DEC42CDC16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F7299-EEC4-434E-B15A-884653CBF36D}" type="datetimeFigureOut">
              <a:rPr lang="ru-RU" smtClean="0"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88B1C-2611-472D-B8C3-DEC42CDC16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Лана\Desktop\На конкурс 1\павлпосадские платки презентация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374" y="980728"/>
            <a:ext cx="8765385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Лана\Desktop\На конкурс 1\павлпосадские платки презентация\a797f7448e6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7620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Лана\Desktop\На конкурс 1\павлпосадские платки презентация\8b948b77e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32656"/>
            <a:ext cx="6408712" cy="6320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Лана\Desktop\На конкурс 1\павлпосадские платки презентация\8c706a273ccbeb463e9cc612057121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04664"/>
            <a:ext cx="5268553" cy="6237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Лана\Desktop\На конкурс 1\павлпосадские платки презентация\48d1a068c7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722"/>
            <a:ext cx="6336704" cy="6457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C:\Users\Лана\Desktop\На конкурс 1\павлпосадские платки презентация\201e7ef05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4775"/>
            <a:ext cx="7620000" cy="664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C:\Users\Лана\Desktop\На конкурс 1\павлпосадские платки презентация\3092c049af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7620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Лана\Desktop\На конкурс 1\павлпосадские платки презентация\647eb30b08c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3012" y="128587"/>
            <a:ext cx="6657975" cy="6600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0f6be67ccf7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3510" y="1340768"/>
            <a:ext cx="3840458" cy="4919154"/>
          </a:xfrm>
        </p:spPr>
      </p:pic>
      <p:pic>
        <p:nvPicPr>
          <p:cNvPr id="7" name="Содержимое 6" descr="Russian-women-Culture-pictures-1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76056" y="1281797"/>
            <a:ext cx="3312367" cy="49685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Лана\Desktop\На конкурс 1\павлпосадские платки презентация\611a0cccd4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Лана\Desktop\На конкурс 1\павлпосадские платки презентация\14613798377-materialy-dlya-tvorchestva-sherstyanye-platki-125h125sm-n20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7" y="488884"/>
            <a:ext cx="7881622" cy="5532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Лана\Desktop\На конкурс 1\павлпосадские платки презентация\bd0c8c2068c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00112"/>
            <a:ext cx="7620000" cy="5057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Лана\Desktop\На конкурс 1\павлпосадские платки презентация\DSC033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9044" y="184318"/>
            <a:ext cx="4299180" cy="6457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Лана\Desktop\На конкурс 1\павлпосадские платки презентация\На-бедра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6672"/>
            <a:ext cx="5904656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Лана\Desktop\На конкурс 1\павлпосадские платки презентация\89733_87764nothumb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7620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Лана\Desktop\На конкурс 1\павлпосадские платки презентация\1381436930_plato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8073055" cy="5462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ages1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3053442" cy="2567384"/>
          </a:xfrm>
        </p:spPr>
      </p:pic>
      <p:pic>
        <p:nvPicPr>
          <p:cNvPr id="6" name="Содержимое 5" descr="images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43600" y="116632"/>
            <a:ext cx="3600400" cy="3351321"/>
          </a:xfrm>
        </p:spPr>
      </p:pic>
      <p:pic>
        <p:nvPicPr>
          <p:cNvPr id="40962" name="Picture 2" descr="C:\Users\Лана\Desktop\На конкурс 1\павлпосадские платки презентация\IMG_50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980728"/>
            <a:ext cx="3630149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Лана\Desktop\На конкурс 1\павлпосадские платки презентация\645555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38007" cy="597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Лана\Desktop\На конкурс 1\павлпосадские платки презентация\labzi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383"/>
            <a:ext cx="7704856" cy="4896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Лана\Desktop\На конкурс 1\павлпосадские платки презентация\6003023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8660531" cy="4907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Лана\Desktop\На конкурс 1\павлпосадские платки презентация\9445638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57" y="744654"/>
            <a:ext cx="7671559" cy="5204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Лана\Desktop\На конкурс 1\павлпосадские платки презентация\f57df7830d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Лана\Desktop\На конкурс 1\павлпосадские платки презентация\853b4a8ee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7775" y="100012"/>
            <a:ext cx="6648450" cy="665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83383fa4f6b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2119" y="1628800"/>
            <a:ext cx="4253681" cy="4253681"/>
          </a:xfrm>
        </p:spPr>
      </p:pic>
      <p:pic>
        <p:nvPicPr>
          <p:cNvPr id="7" name="Содержимое 6" descr="b30775408176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628800"/>
            <a:ext cx="4250484" cy="42565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Лана\Desktop\На конкурс 1\павлпосадские платки презентация\732943783d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81000"/>
            <a:ext cx="7620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Экран (4:3)</PresentationFormat>
  <Paragraphs>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Лана</dc:creator>
  <cp:lastModifiedBy>Лана</cp:lastModifiedBy>
  <cp:revision>4</cp:revision>
  <dcterms:created xsi:type="dcterms:W3CDTF">2013-11-18T09:39:16Z</dcterms:created>
  <dcterms:modified xsi:type="dcterms:W3CDTF">2013-11-18T10:14:50Z</dcterms:modified>
</cp:coreProperties>
</file>