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311" r:id="rId3"/>
    <p:sldId id="306" r:id="rId4"/>
    <p:sldId id="260" r:id="rId5"/>
    <p:sldId id="273" r:id="rId6"/>
    <p:sldId id="261" r:id="rId7"/>
    <p:sldId id="263" r:id="rId8"/>
    <p:sldId id="262" r:id="rId9"/>
    <p:sldId id="307" r:id="rId10"/>
    <p:sldId id="309" r:id="rId11"/>
    <p:sldId id="308" r:id="rId12"/>
    <p:sldId id="289" r:id="rId13"/>
    <p:sldId id="312" r:id="rId14"/>
    <p:sldId id="269" r:id="rId15"/>
    <p:sldId id="282" r:id="rId16"/>
    <p:sldId id="280" r:id="rId17"/>
    <p:sldId id="281" r:id="rId18"/>
    <p:sldId id="265" r:id="rId19"/>
    <p:sldId id="266" r:id="rId20"/>
    <p:sldId id="267" r:id="rId21"/>
    <p:sldId id="258" r:id="rId22"/>
    <p:sldId id="259" r:id="rId23"/>
    <p:sldId id="274" r:id="rId24"/>
    <p:sldId id="287" r:id="rId25"/>
    <p:sldId id="290" r:id="rId26"/>
    <p:sldId id="291" r:id="rId27"/>
    <p:sldId id="292" r:id="rId28"/>
    <p:sldId id="293" r:id="rId29"/>
    <p:sldId id="283" r:id="rId30"/>
    <p:sldId id="284" r:id="rId31"/>
    <p:sldId id="30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47" autoAdjust="0"/>
    <p:restoredTop sz="94660"/>
  </p:normalViewPr>
  <p:slideViewPr>
    <p:cSldViewPr>
      <p:cViewPr varScale="1">
        <p:scale>
          <a:sx n="50" d="100"/>
          <a:sy n="50" d="100"/>
        </p:scale>
        <p:origin x="48" y="7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93836-F4E2-4099-A63B-617CC1F412A8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4B5B3-A41E-4AB5-A37C-147D8A20EC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638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4B5B3-A41E-4AB5-A37C-147D8A20EC4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46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ergei Simagin\Desktop\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8" y="168406"/>
            <a:ext cx="8028384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9010" y="6211669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Подготовила   воспитатель   </a:t>
            </a:r>
            <a:r>
              <a:rPr lang="en-US" dirty="0" smtClean="0"/>
              <a:t>I</a:t>
            </a:r>
            <a:r>
              <a:rPr lang="ru-RU" dirty="0" smtClean="0"/>
              <a:t> </a:t>
            </a:r>
            <a:r>
              <a:rPr lang="ru-RU" dirty="0" smtClean="0"/>
              <a:t> квалификационной   </a:t>
            </a:r>
            <a:r>
              <a:rPr lang="ru-RU" dirty="0" smtClean="0"/>
              <a:t>категории </a:t>
            </a:r>
          </a:p>
          <a:p>
            <a:pPr algn="ctr"/>
            <a:r>
              <a:rPr lang="ru-RU" dirty="0" smtClean="0"/>
              <a:t>Симагина </a:t>
            </a:r>
            <a:r>
              <a:rPr lang="ru-RU" dirty="0"/>
              <a:t>Марина </a:t>
            </a:r>
            <a:r>
              <a:rPr lang="ru-RU" dirty="0" smtClean="0"/>
              <a:t>Олеговна, МБДОУ </a:t>
            </a:r>
            <a:r>
              <a:rPr lang="ru-RU" dirty="0"/>
              <a:t>«Детский сад №2» </a:t>
            </a:r>
            <a:r>
              <a:rPr lang="ru-RU" dirty="0" smtClean="0"/>
              <a:t>с. Ловозеро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ergei Simagin\Desktop\illustrations-of-flags-of-the-different-countries-JY108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8028384" cy="66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61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ergei Simagin\Desktop\img_user_file_59ac2d2823801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456781" cy="634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926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ergei Simagin\Desktop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40983" cy="610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237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 descr="C:\Users\Sergei Simagin\Desktop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6" y="836712"/>
            <a:ext cx="9117631" cy="56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077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nikit\Desktop\57bf16c9ade54142119279_790_6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74852"/>
            <a:ext cx="8643998" cy="6583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ergei Simagin\Desktop\img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8" y="476672"/>
            <a:ext cx="4527879" cy="315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ergei Simagin\Desktop\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462" y="476672"/>
            <a:ext cx="4477981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ergei Simagin\Desktop\img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3" y="3681021"/>
            <a:ext cx="4505534" cy="304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Sergei Simagin\Desktop\1d135cb5f93a2404af1bed999e1b62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95" y="3810010"/>
            <a:ext cx="4248471" cy="291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ergei Simagin\Desktop\img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2" y="353764"/>
            <a:ext cx="4527879" cy="315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Sergei Simagin\Desktop\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19" y="353764"/>
            <a:ext cx="4477981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688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gei Simagin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97" y="45418"/>
            <a:ext cx="2535240" cy="204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ergei Simagin\Desktop\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475" y="4673511"/>
            <a:ext cx="2846513" cy="189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ergei Simagin\Desktop\0ebcb0d073f21a7cc5ccb139369e33a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3025"/>
            <a:ext cx="2527213" cy="189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ergei Simagin\Desktop\mebe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6626"/>
            <a:ext cx="3208868" cy="213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ergei Simagin\Desktop\s1200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013" y="2492896"/>
            <a:ext cx="3413001" cy="20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ergei Simagin\Desktop\2-1280x7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165" y="2175036"/>
            <a:ext cx="3801366" cy="242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Sergei Simagin\Desktop\13010_gr_pferd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18" y="4673511"/>
            <a:ext cx="2194330" cy="218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781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rgei Simagin\Desktop\look.com.ua-2729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4933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ergei Simagin\Desktop\zaiats-fon-zhivotny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66" y="88053"/>
            <a:ext cx="3539138" cy="225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ergei Simagin\Desktop\Fotolia_60946813_Subscription_Monthly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" y="3284984"/>
            <a:ext cx="51450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ergei Simagin\Desktop\FlXBgn9g_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56" y="2503842"/>
            <a:ext cx="2900958" cy="435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266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nikit\Desktop\37982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89"/>
            <a:ext cx="8715436" cy="6215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nikit\Desktop\semik_03_06_15_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effectLst/>
              </a:rPr>
              <a:t/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комплексное  занятие </a:t>
            </a:r>
            <a:b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dirty="0">
                <a:effectLst/>
                <a:latin typeface="Times New Roman" pitchFamily="18" charset="0"/>
                <a:cs typeface="Times New Roman" pitchFamily="18" charset="0"/>
              </a:rPr>
              <a:t>нравственно-патриотическому воспитанию и речевому развитию 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ru-RU" sz="1800" b="1" dirty="0">
                <a:effectLst/>
                <a:latin typeface="Times New Roman" pitchFamily="18" charset="0"/>
                <a:cs typeface="Times New Roman" pitchFamily="18" charset="0"/>
              </a:rPr>
              <a:t>Моя Родина?»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Развивать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патриотизма и любви к своей Родине.                                                           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                                                                                                                            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систематизировать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знания детей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России и малой родине;                                                                        -развивать познавательный интерес к изучению родной страны;                                                                       -совершенствовать синтаксическую сторону речи (сложноподчиненные предложения со словами «потому что»), умение подбирать прилагательные к существительным и существительные к прилагательным.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1135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nikit\Desktop\5bf2f71c61f1b34e323571c2a7d2f67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0864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nikit\Desktop\1104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4045254"/>
            <a:ext cx="4206390" cy="2751406"/>
          </a:xfrm>
          <a:prstGeom prst="rect">
            <a:avLst/>
          </a:prstGeom>
          <a:noFill/>
        </p:spPr>
      </p:pic>
      <p:pic>
        <p:nvPicPr>
          <p:cNvPr id="2052" name="Picture 4" descr="C:\Users\nikit\Desktop\dikaya-priroda-rossii-2018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994" y="4045254"/>
            <a:ext cx="4031769" cy="2693221"/>
          </a:xfrm>
          <a:prstGeom prst="rect">
            <a:avLst/>
          </a:prstGeom>
          <a:noFill/>
        </p:spPr>
      </p:pic>
      <p:pic>
        <p:nvPicPr>
          <p:cNvPr id="1029" name="Picture 5" descr="C:\Users\Sergei Simagin\Desktop\phoca_thumb_l_vkuznetsov-000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03745"/>
            <a:ext cx="4078933" cy="294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ikit\Desktop\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783" y="703745"/>
            <a:ext cx="4158193" cy="2974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F:\картинки\саамская символика\fizicheskaja-karta-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077" y="908720"/>
            <a:ext cx="914400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gei Simagin\Desktop\Geograficheskaya-karta-Murmanskoy-oblas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0978"/>
            <a:ext cx="8233320" cy="633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gei Simagin\Desktop\depositphotos_13931959-stock-photo-group-of-caribo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4288912" cy="29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nikit\Desktop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3700179"/>
            <a:ext cx="4407946" cy="3075304"/>
          </a:xfrm>
          <a:prstGeom prst="rect">
            <a:avLst/>
          </a:prstGeom>
          <a:noFill/>
        </p:spPr>
      </p:pic>
      <p:pic>
        <p:nvPicPr>
          <p:cNvPr id="1027" name="Picture 3" descr="C:\Users\Sergei Simagin\Desktop\ryi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66891"/>
            <a:ext cx="4180595" cy="300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ergei Simagin\Desktop\fer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38401"/>
            <a:ext cx="4407946" cy="296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76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ergei Simagin\Desktop\smxe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" y="1164405"/>
            <a:ext cx="8872415" cy="551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840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Sergei Simagin\Desktop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22" y="476672"/>
            <a:ext cx="8848198" cy="59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573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Sergei Simagin\Desktop\i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32" y="764704"/>
            <a:ext cx="8712968" cy="580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3124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ergei Simagin\Desktop\i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903" y="3739614"/>
            <a:ext cx="4309199" cy="299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ergei Simagin\Desktop\x0a1173-kopi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3" y="620687"/>
            <a:ext cx="4136561" cy="276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Sergei Simagin\Desktop\x0a1598-kopi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60285"/>
            <a:ext cx="4153072" cy="276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Sergei Simagin\Desktop\0536e3952ee0f38ded502f828253170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09" y="3739614"/>
            <a:ext cx="403244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558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ergei Simagin\Desktop\IMG_2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764704"/>
            <a:ext cx="4704523" cy="35283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5" name="Picture 16" descr="https://xn----7sbhwjb3brd.xn--p1ai/img/newsimages/6_1cd0bd2bc4e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389516"/>
            <a:ext cx="4301117" cy="32258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5220071" y="1722929"/>
            <a:ext cx="353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Мемориальная доска Юрьеву В.Н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361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Sergei Simagin\Desktop\hello_html_3fff0b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4" y="764704"/>
            <a:ext cx="9080304" cy="584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483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Sergei Simagin\Desktop\IMG_21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81" y="590924"/>
            <a:ext cx="5416282" cy="406221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7" name="Picture 8" descr="C:\Users\Sergei Simagin\Desktop\IMG_21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60"/>
            <a:ext cx="3339493" cy="357195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6018457" y="936821"/>
            <a:ext cx="29937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Мемориальная доска </a:t>
            </a:r>
            <a:r>
              <a:rPr lang="ru-RU" sz="2400" b="1" dirty="0" smtClean="0">
                <a:solidFill>
                  <a:srgbClr val="C00000"/>
                </a:solidFill>
              </a:rPr>
              <a:t>памяти Данилова </a:t>
            </a:r>
            <a:r>
              <a:rPr lang="ru-RU" sz="2400" b="1" dirty="0">
                <a:solidFill>
                  <a:srgbClr val="C00000"/>
                </a:solidFill>
              </a:rPr>
              <a:t>И.А. 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3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Sergei Simagin\Desktop\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017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 descr="C:\Users\nikit\Desktop\tropiki-more-yah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24" y="188640"/>
            <a:ext cx="8993152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nikit\Desktop\Оз._Ловозеро,_вид_на_Ловозерские_тунд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6632"/>
            <a:ext cx="8462174" cy="6592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nikit\Desktop\070725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84" y="332656"/>
            <a:ext cx="8858248" cy="6270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nikit\Desktop\Mount_McKinley_and_Denali_National_Park_Road_2048p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260648"/>
            <a:ext cx="8892480" cy="6288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ikit\Desktop\bbf0da560154b02df9824987fe0f55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171" y="260648"/>
            <a:ext cx="8643998" cy="6273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Sergei Simagin\Desktop\depositphotos_160241886-stock-photo-red-square-without-the-su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48680"/>
            <a:ext cx="8839200" cy="590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204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1579</TotalTime>
  <Words>68</Words>
  <Application>Microsoft Office PowerPoint</Application>
  <PresentationFormat>Экран (4:3)</PresentationFormat>
  <Paragraphs>8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  комплексное  занятие  по нравственно-патриотическому воспитанию и речевому развитию   «Моя Родина?»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Nikita Simagin</dc:creator>
  <cp:lastModifiedBy>79118018469</cp:lastModifiedBy>
  <cp:revision>56</cp:revision>
  <dcterms:created xsi:type="dcterms:W3CDTF">2019-03-20T20:56:22Z</dcterms:created>
  <dcterms:modified xsi:type="dcterms:W3CDTF">2021-04-03T15:44:28Z</dcterms:modified>
</cp:coreProperties>
</file>