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79" r:id="rId6"/>
    <p:sldId id="263" r:id="rId7"/>
    <p:sldId id="262" r:id="rId8"/>
    <p:sldId id="261" r:id="rId9"/>
    <p:sldId id="260" r:id="rId10"/>
    <p:sldId id="264" r:id="rId11"/>
    <p:sldId id="266" r:id="rId12"/>
    <p:sldId id="268" r:id="rId13"/>
    <p:sldId id="270" r:id="rId14"/>
    <p:sldId id="271" r:id="rId15"/>
    <p:sldId id="272" r:id="rId16"/>
    <p:sldId id="273" r:id="rId17"/>
    <p:sldId id="274" r:id="rId18"/>
    <p:sldId id="277" r:id="rId19"/>
    <p:sldId id="278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77" autoAdjust="0"/>
    <p:restoredTop sz="94660"/>
  </p:normalViewPr>
  <p:slideViewPr>
    <p:cSldViewPr snapToGrid="0">
      <p:cViewPr varScale="1">
        <p:scale>
          <a:sx n="80" d="100"/>
          <a:sy n="80" d="100"/>
        </p:scale>
        <p:origin x="73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Наталья Луговских" userId="68b90f6982fdcc7e" providerId="LiveId" clId="{37FC6F15-784B-4772-A37B-9091BCCF073C}"/>
    <pc:docChg chg="undo custSel addSld delSld modSld sldOrd modMainMaster">
      <pc:chgData name="Наталья Луговских" userId="68b90f6982fdcc7e" providerId="LiveId" clId="{37FC6F15-784B-4772-A37B-9091BCCF073C}" dt="2023-03-22T12:21:54.187" v="1972"/>
      <pc:docMkLst>
        <pc:docMk/>
      </pc:docMkLst>
      <pc:sldChg chg="addSp delSp modSp mod modTransition modClrScheme chgLayout">
        <pc:chgData name="Наталья Луговских" userId="68b90f6982fdcc7e" providerId="LiveId" clId="{37FC6F15-784B-4772-A37B-9091BCCF073C}" dt="2023-03-21T14:56:44.048" v="1584" actId="1076"/>
        <pc:sldMkLst>
          <pc:docMk/>
          <pc:sldMk cId="1253158162" sldId="256"/>
        </pc:sldMkLst>
        <pc:spChg chg="del mod ord">
          <ac:chgData name="Наталья Луговских" userId="68b90f6982fdcc7e" providerId="LiveId" clId="{37FC6F15-784B-4772-A37B-9091BCCF073C}" dt="2023-03-21T14:45:55.935" v="1220" actId="700"/>
          <ac:spMkLst>
            <pc:docMk/>
            <pc:sldMk cId="1253158162" sldId="256"/>
            <ac:spMk id="2" creationId="{AE37AD3D-C243-F28B-5629-DBCBA2799CEA}"/>
          </ac:spMkLst>
        </pc:spChg>
        <pc:spChg chg="del">
          <ac:chgData name="Наталья Луговских" userId="68b90f6982fdcc7e" providerId="LiveId" clId="{37FC6F15-784B-4772-A37B-9091BCCF073C}" dt="2023-03-21T14:45:55.935" v="1220" actId="700"/>
          <ac:spMkLst>
            <pc:docMk/>
            <pc:sldMk cId="1253158162" sldId="256"/>
            <ac:spMk id="3" creationId="{31C55A02-2E31-2719-9F44-75DF63832295}"/>
          </ac:spMkLst>
        </pc:spChg>
        <pc:spChg chg="add del mod ord">
          <ac:chgData name="Наталья Луговских" userId="68b90f6982fdcc7e" providerId="LiveId" clId="{37FC6F15-784B-4772-A37B-9091BCCF073C}" dt="2023-03-21T14:46:06.241" v="1221" actId="700"/>
          <ac:spMkLst>
            <pc:docMk/>
            <pc:sldMk cId="1253158162" sldId="256"/>
            <ac:spMk id="4" creationId="{3A13B121-3C52-D0C7-52C7-43023BD2586E}"/>
          </ac:spMkLst>
        </pc:spChg>
        <pc:spChg chg="add del mod ord">
          <ac:chgData name="Наталья Луговских" userId="68b90f6982fdcc7e" providerId="LiveId" clId="{37FC6F15-784B-4772-A37B-9091BCCF073C}" dt="2023-03-21T14:49:19.937" v="1311" actId="478"/>
          <ac:spMkLst>
            <pc:docMk/>
            <pc:sldMk cId="1253158162" sldId="256"/>
            <ac:spMk id="6" creationId="{7A3B1D0B-5C54-DB13-7F4C-A7855364B075}"/>
          </ac:spMkLst>
        </pc:spChg>
        <pc:spChg chg="add del mod">
          <ac:chgData name="Наталья Луговских" userId="68b90f6982fdcc7e" providerId="LiveId" clId="{37FC6F15-784B-4772-A37B-9091BCCF073C}" dt="2023-03-21T14:49:19.937" v="1311" actId="478"/>
          <ac:spMkLst>
            <pc:docMk/>
            <pc:sldMk cId="1253158162" sldId="256"/>
            <ac:spMk id="7" creationId="{86587DC6-674F-7BDE-AE7B-1C46CA775D30}"/>
          </ac:spMkLst>
        </pc:spChg>
        <pc:spChg chg="add del mod">
          <ac:chgData name="Наталья Луговских" userId="68b90f6982fdcc7e" providerId="LiveId" clId="{37FC6F15-784B-4772-A37B-9091BCCF073C}" dt="2023-03-21T14:53:34.632" v="1497" actId="1076"/>
          <ac:spMkLst>
            <pc:docMk/>
            <pc:sldMk cId="1253158162" sldId="256"/>
            <ac:spMk id="8" creationId="{30187005-0559-D07A-B103-901E71E5F1F6}"/>
          </ac:spMkLst>
        </pc:spChg>
        <pc:spChg chg="add del mod">
          <ac:chgData name="Наталья Луговских" userId="68b90f6982fdcc7e" providerId="LiveId" clId="{37FC6F15-784B-4772-A37B-9091BCCF073C}" dt="2023-03-21T14:49:19.937" v="1311" actId="478"/>
          <ac:spMkLst>
            <pc:docMk/>
            <pc:sldMk cId="1253158162" sldId="256"/>
            <ac:spMk id="9" creationId="{4F52B4BD-2824-9CF2-8F8A-40033F91A937}"/>
          </ac:spMkLst>
        </pc:spChg>
        <pc:spChg chg="add del mod">
          <ac:chgData name="Наталья Луговских" userId="68b90f6982fdcc7e" providerId="LiveId" clId="{37FC6F15-784B-4772-A37B-9091BCCF073C}" dt="2023-03-21T14:49:19.937" v="1311" actId="478"/>
          <ac:spMkLst>
            <pc:docMk/>
            <pc:sldMk cId="1253158162" sldId="256"/>
            <ac:spMk id="10" creationId="{46AC6899-D3B8-F523-D25C-AA09571231DC}"/>
          </ac:spMkLst>
        </pc:spChg>
        <pc:spChg chg="add mod">
          <ac:chgData name="Наталья Луговских" userId="68b90f6982fdcc7e" providerId="LiveId" clId="{37FC6F15-784B-4772-A37B-9091BCCF073C}" dt="2023-03-21T14:56:44.048" v="1584" actId="1076"/>
          <ac:spMkLst>
            <pc:docMk/>
            <pc:sldMk cId="1253158162" sldId="256"/>
            <ac:spMk id="11" creationId="{39D84B0E-1836-7DEE-7B31-9B48198FCD9B}"/>
          </ac:spMkLst>
        </pc:spChg>
        <pc:spChg chg="add mod">
          <ac:chgData name="Наталья Луговских" userId="68b90f6982fdcc7e" providerId="LiveId" clId="{37FC6F15-784B-4772-A37B-9091BCCF073C}" dt="2023-03-21T14:56:33.809" v="1583" actId="14100"/>
          <ac:spMkLst>
            <pc:docMk/>
            <pc:sldMk cId="1253158162" sldId="256"/>
            <ac:spMk id="12" creationId="{47866974-A77D-1252-0B87-2D52582994D4}"/>
          </ac:spMkLst>
        </pc:spChg>
        <pc:picChg chg="add del mod">
          <ac:chgData name="Наталья Луговских" userId="68b90f6982fdcc7e" providerId="LiveId" clId="{37FC6F15-784B-4772-A37B-9091BCCF073C}" dt="2023-03-21T14:54:13.611" v="1499" actId="14861"/>
          <ac:picMkLst>
            <pc:docMk/>
            <pc:sldMk cId="1253158162" sldId="256"/>
            <ac:picMk id="5" creationId="{166A193A-595A-12B5-96F0-F18E4C423DC3}"/>
          </ac:picMkLst>
        </pc:picChg>
      </pc:sldChg>
      <pc:sldChg chg="modTransition">
        <pc:chgData name="Наталья Луговских" userId="68b90f6982fdcc7e" providerId="LiveId" clId="{37FC6F15-784B-4772-A37B-9091BCCF073C}" dt="2023-03-21T13:17:37.649" v="393"/>
        <pc:sldMkLst>
          <pc:docMk/>
          <pc:sldMk cId="2231248230" sldId="257"/>
        </pc:sldMkLst>
      </pc:sldChg>
      <pc:sldChg chg="addSp modSp mod modTransition modAnim">
        <pc:chgData name="Наталья Луговских" userId="68b90f6982fdcc7e" providerId="LiveId" clId="{37FC6F15-784B-4772-A37B-9091BCCF073C}" dt="2023-03-22T11:51:04.981" v="1855"/>
        <pc:sldMkLst>
          <pc:docMk/>
          <pc:sldMk cId="2369498015" sldId="258"/>
        </pc:sldMkLst>
        <pc:picChg chg="add mod">
          <ac:chgData name="Наталья Луговских" userId="68b90f6982fdcc7e" providerId="LiveId" clId="{37FC6F15-784B-4772-A37B-9091BCCF073C}" dt="2023-03-22T11:46:52.628" v="1851" actId="1076"/>
          <ac:picMkLst>
            <pc:docMk/>
            <pc:sldMk cId="2369498015" sldId="258"/>
            <ac:picMk id="3" creationId="{09B6ECC3-AA04-0E78-E46B-F84D69153494}"/>
          </ac:picMkLst>
        </pc:picChg>
      </pc:sldChg>
      <pc:sldChg chg="addSp delSp mod modTransition addAnim delAnim">
        <pc:chgData name="Наталья Луговских" userId="68b90f6982fdcc7e" providerId="LiveId" clId="{37FC6F15-784B-4772-A37B-9091BCCF073C}" dt="2023-03-22T11:49:26.333" v="1853" actId="478"/>
        <pc:sldMkLst>
          <pc:docMk/>
          <pc:sldMk cId="53487623" sldId="259"/>
        </pc:sldMkLst>
        <pc:picChg chg="add del">
          <ac:chgData name="Наталья Луговских" userId="68b90f6982fdcc7e" providerId="LiveId" clId="{37FC6F15-784B-4772-A37B-9091BCCF073C}" dt="2023-03-22T11:49:26.333" v="1853" actId="478"/>
          <ac:picMkLst>
            <pc:docMk/>
            <pc:sldMk cId="53487623" sldId="259"/>
            <ac:picMk id="4" creationId="{51234BF9-5033-68E2-099D-FC27D012F0DB}"/>
          </ac:picMkLst>
        </pc:picChg>
      </pc:sldChg>
      <pc:sldChg chg="addSp delSp modSp mod modTransition delAnim modAnim">
        <pc:chgData name="Наталья Луговских" userId="68b90f6982fdcc7e" providerId="LiveId" clId="{37FC6F15-784B-4772-A37B-9091BCCF073C}" dt="2023-03-21T13:17:37.649" v="393"/>
        <pc:sldMkLst>
          <pc:docMk/>
          <pc:sldMk cId="71828541" sldId="260"/>
        </pc:sldMkLst>
        <pc:picChg chg="add del mod">
          <ac:chgData name="Наталья Луговских" userId="68b90f6982fdcc7e" providerId="LiveId" clId="{37FC6F15-784B-4772-A37B-9091BCCF073C}" dt="2023-03-21T12:55:09.311" v="167" actId="478"/>
          <ac:picMkLst>
            <pc:docMk/>
            <pc:sldMk cId="71828541" sldId="260"/>
            <ac:picMk id="4" creationId="{8B066EE4-D9CF-DD58-95CE-8A16BA209108}"/>
          </ac:picMkLst>
        </pc:picChg>
        <pc:picChg chg="mod">
          <ac:chgData name="Наталья Луговских" userId="68b90f6982fdcc7e" providerId="LiveId" clId="{37FC6F15-784B-4772-A37B-9091BCCF073C}" dt="2023-03-21T12:55:27.393" v="170" actId="1076"/>
          <ac:picMkLst>
            <pc:docMk/>
            <pc:sldMk cId="71828541" sldId="260"/>
            <ac:picMk id="5" creationId="{760D8FB4-6907-EF89-4695-78AAC4FA59CB}"/>
          </ac:picMkLst>
        </pc:picChg>
        <pc:picChg chg="add del mod">
          <ac:chgData name="Наталья Луговских" userId="68b90f6982fdcc7e" providerId="LiveId" clId="{37FC6F15-784B-4772-A37B-9091BCCF073C}" dt="2023-03-21T13:08:00.293" v="219" actId="478"/>
          <ac:picMkLst>
            <pc:docMk/>
            <pc:sldMk cId="71828541" sldId="260"/>
            <ac:picMk id="6" creationId="{BB96186E-1159-7CC1-0CFA-54BE24A5E72E}"/>
          </ac:picMkLst>
        </pc:picChg>
      </pc:sldChg>
      <pc:sldChg chg="modSp mod modTransition modAnim">
        <pc:chgData name="Наталья Луговских" userId="68b90f6982fdcc7e" providerId="LiveId" clId="{37FC6F15-784B-4772-A37B-9091BCCF073C}" dt="2023-03-21T13:17:37.649" v="393"/>
        <pc:sldMkLst>
          <pc:docMk/>
          <pc:sldMk cId="1643753179" sldId="261"/>
        </pc:sldMkLst>
        <pc:spChg chg="mod">
          <ac:chgData name="Наталья Луговских" userId="68b90f6982fdcc7e" providerId="LiveId" clId="{37FC6F15-784B-4772-A37B-9091BCCF073C}" dt="2023-03-21T12:49:45.678" v="59" actId="207"/>
          <ac:spMkLst>
            <pc:docMk/>
            <pc:sldMk cId="1643753179" sldId="261"/>
            <ac:spMk id="15" creationId="{0CFD9023-1D9B-D904-6385-D2B44E1762AC}"/>
          </ac:spMkLst>
        </pc:spChg>
        <pc:spChg chg="mod">
          <ac:chgData name="Наталья Луговских" userId="68b90f6982fdcc7e" providerId="LiveId" clId="{37FC6F15-784B-4772-A37B-9091BCCF073C}" dt="2023-03-21T12:49:49.694" v="60" actId="207"/>
          <ac:spMkLst>
            <pc:docMk/>
            <pc:sldMk cId="1643753179" sldId="261"/>
            <ac:spMk id="18" creationId="{A6458AE2-013C-09E3-0D30-1D752C392803}"/>
          </ac:spMkLst>
        </pc:spChg>
      </pc:sldChg>
      <pc:sldChg chg="modTransition modAnim">
        <pc:chgData name="Наталья Луговских" userId="68b90f6982fdcc7e" providerId="LiveId" clId="{37FC6F15-784B-4772-A37B-9091BCCF073C}" dt="2023-03-21T13:17:37.649" v="393"/>
        <pc:sldMkLst>
          <pc:docMk/>
          <pc:sldMk cId="2701482699" sldId="262"/>
        </pc:sldMkLst>
      </pc:sldChg>
      <pc:sldChg chg="addSp modSp mod modTransition modAnim">
        <pc:chgData name="Наталья Луговских" userId="68b90f6982fdcc7e" providerId="LiveId" clId="{37FC6F15-784B-4772-A37B-9091BCCF073C}" dt="2023-03-21T13:17:37.649" v="393"/>
        <pc:sldMkLst>
          <pc:docMk/>
          <pc:sldMk cId="4052710655" sldId="263"/>
        </pc:sldMkLst>
        <pc:spChg chg="mod">
          <ac:chgData name="Наталья Луговских" userId="68b90f6982fdcc7e" providerId="LiveId" clId="{37FC6F15-784B-4772-A37B-9091BCCF073C}" dt="2023-03-21T12:50:09.030" v="61" actId="339"/>
          <ac:spMkLst>
            <pc:docMk/>
            <pc:sldMk cId="4052710655" sldId="263"/>
            <ac:spMk id="4" creationId="{92261EEF-8A00-389C-4746-EA1C28C34598}"/>
          </ac:spMkLst>
        </pc:spChg>
        <pc:spChg chg="add mod">
          <ac:chgData name="Наталья Луговских" userId="68b90f6982fdcc7e" providerId="LiveId" clId="{37FC6F15-784B-4772-A37B-9091BCCF073C}" dt="2023-03-21T12:50:17.870" v="62" actId="339"/>
          <ac:spMkLst>
            <pc:docMk/>
            <pc:sldMk cId="4052710655" sldId="263"/>
            <ac:spMk id="5" creationId="{7D97601E-08F2-0443-EBF9-00BCEDB3976F}"/>
          </ac:spMkLst>
        </pc:spChg>
        <pc:spChg chg="add mod">
          <ac:chgData name="Наталья Луговских" userId="68b90f6982fdcc7e" providerId="LiveId" clId="{37FC6F15-784B-4772-A37B-9091BCCF073C}" dt="2023-03-21T12:50:22.862" v="63" actId="339"/>
          <ac:spMkLst>
            <pc:docMk/>
            <pc:sldMk cId="4052710655" sldId="263"/>
            <ac:spMk id="7" creationId="{5F7E3E8A-4D92-1699-7AAE-17EA62279154}"/>
          </ac:spMkLst>
        </pc:spChg>
      </pc:sldChg>
      <pc:sldChg chg="addSp delSp modSp mod modTransition delAnim modAnim">
        <pc:chgData name="Наталья Луговских" userId="68b90f6982fdcc7e" providerId="LiveId" clId="{37FC6F15-784B-4772-A37B-9091BCCF073C}" dt="2023-03-22T12:20:57.324" v="1967" actId="14100"/>
        <pc:sldMkLst>
          <pc:docMk/>
          <pc:sldMk cId="1346744302" sldId="264"/>
        </pc:sldMkLst>
        <pc:spChg chg="mod">
          <ac:chgData name="Наталья Луговских" userId="68b90f6982fdcc7e" providerId="LiveId" clId="{37FC6F15-784B-4772-A37B-9091BCCF073C}" dt="2023-03-21T12:51:19.221" v="68" actId="339"/>
          <ac:spMkLst>
            <pc:docMk/>
            <pc:sldMk cId="1346744302" sldId="264"/>
            <ac:spMk id="2" creationId="{122D397D-8870-5DF9-A3BE-0790245E70D8}"/>
          </ac:spMkLst>
        </pc:spChg>
        <pc:spChg chg="mod">
          <ac:chgData name="Наталья Луговских" userId="68b90f6982fdcc7e" providerId="LiveId" clId="{37FC6F15-784B-4772-A37B-9091BCCF073C}" dt="2023-03-22T12:20:48.892" v="1965" actId="14100"/>
          <ac:spMkLst>
            <pc:docMk/>
            <pc:sldMk cId="1346744302" sldId="264"/>
            <ac:spMk id="4" creationId="{A3C134C1-2344-CA73-E455-21104ECAE2CE}"/>
          </ac:spMkLst>
        </pc:spChg>
        <pc:spChg chg="mod">
          <ac:chgData name="Наталья Луговских" userId="68b90f6982fdcc7e" providerId="LiveId" clId="{37FC6F15-784B-4772-A37B-9091BCCF073C}" dt="2023-03-21T12:51:58.351" v="93" actId="1038"/>
          <ac:spMkLst>
            <pc:docMk/>
            <pc:sldMk cId="1346744302" sldId="264"/>
            <ac:spMk id="8" creationId="{18690929-1DDE-C864-DDCC-F382CBE672A2}"/>
          </ac:spMkLst>
        </pc:spChg>
        <pc:spChg chg="mod">
          <ac:chgData name="Наталья Луговских" userId="68b90f6982fdcc7e" providerId="LiveId" clId="{37FC6F15-784B-4772-A37B-9091BCCF073C}" dt="2023-03-22T12:20:37.644" v="1962" actId="14100"/>
          <ac:spMkLst>
            <pc:docMk/>
            <pc:sldMk cId="1346744302" sldId="264"/>
            <ac:spMk id="10" creationId="{B916074D-4683-3AFB-0EF8-ECE6685B7329}"/>
          </ac:spMkLst>
        </pc:spChg>
        <pc:picChg chg="add del mod">
          <ac:chgData name="Наталья Луговских" userId="68b90f6982fdcc7e" providerId="LiveId" clId="{37FC6F15-784B-4772-A37B-9091BCCF073C}" dt="2023-03-21T13:03:10.908" v="202" actId="478"/>
          <ac:picMkLst>
            <pc:docMk/>
            <pc:sldMk cId="1346744302" sldId="264"/>
            <ac:picMk id="5" creationId="{5228C15D-98B6-E491-0E84-27957BB34765}"/>
          </ac:picMkLst>
        </pc:picChg>
        <pc:picChg chg="mod">
          <ac:chgData name="Наталья Луговских" userId="68b90f6982fdcc7e" providerId="LiveId" clId="{37FC6F15-784B-4772-A37B-9091BCCF073C}" dt="2023-03-22T12:20:57.324" v="1967" actId="14100"/>
          <ac:picMkLst>
            <pc:docMk/>
            <pc:sldMk cId="1346744302" sldId="264"/>
            <ac:picMk id="6" creationId="{80F296FD-BF0F-D218-A75C-970CD18DDD47}"/>
          </ac:picMkLst>
        </pc:picChg>
      </pc:sldChg>
      <pc:sldChg chg="modSp mod modTransition modAnim">
        <pc:chgData name="Наталья Луговских" userId="68b90f6982fdcc7e" providerId="LiveId" clId="{37FC6F15-784B-4772-A37B-9091BCCF073C}" dt="2023-03-22T12:21:13.572" v="1970" actId="14100"/>
        <pc:sldMkLst>
          <pc:docMk/>
          <pc:sldMk cId="1913497935" sldId="266"/>
        </pc:sldMkLst>
        <pc:spChg chg="mod">
          <ac:chgData name="Наталья Луговских" userId="68b90f6982fdcc7e" providerId="LiveId" clId="{37FC6F15-784B-4772-A37B-9091BCCF073C}" dt="2023-03-21T12:52:08.186" v="94" actId="339"/>
          <ac:spMkLst>
            <pc:docMk/>
            <pc:sldMk cId="1913497935" sldId="266"/>
            <ac:spMk id="2" creationId="{122D397D-8870-5DF9-A3BE-0790245E70D8}"/>
          </ac:spMkLst>
        </pc:spChg>
        <pc:spChg chg="mod">
          <ac:chgData name="Наталья Луговских" userId="68b90f6982fdcc7e" providerId="LiveId" clId="{37FC6F15-784B-4772-A37B-9091BCCF073C}" dt="2023-03-22T12:21:13.572" v="1970" actId="14100"/>
          <ac:spMkLst>
            <pc:docMk/>
            <pc:sldMk cId="1913497935" sldId="266"/>
            <ac:spMk id="4" creationId="{A3C134C1-2344-CA73-E455-21104ECAE2CE}"/>
          </ac:spMkLst>
        </pc:spChg>
        <pc:spChg chg="mod">
          <ac:chgData name="Наталья Луговских" userId="68b90f6982fdcc7e" providerId="LiveId" clId="{37FC6F15-784B-4772-A37B-9091BCCF073C}" dt="2023-03-21T12:52:42.661" v="144" actId="1038"/>
          <ac:spMkLst>
            <pc:docMk/>
            <pc:sldMk cId="1913497935" sldId="266"/>
            <ac:spMk id="9" creationId="{4C18FB54-BE94-3C6E-887F-221074F4F697}"/>
          </ac:spMkLst>
        </pc:spChg>
        <pc:spChg chg="mod">
          <ac:chgData name="Наталья Луговских" userId="68b90f6982fdcc7e" providerId="LiveId" clId="{37FC6F15-784B-4772-A37B-9091BCCF073C}" dt="2023-03-22T12:21:09.397" v="1969" actId="14100"/>
          <ac:spMkLst>
            <pc:docMk/>
            <pc:sldMk cId="1913497935" sldId="266"/>
            <ac:spMk id="11" creationId="{D878F17D-CA9D-11CF-90E0-F3941F62854A}"/>
          </ac:spMkLst>
        </pc:spChg>
      </pc:sldChg>
      <pc:sldChg chg="delSp modSp mod modTransition modAnim">
        <pc:chgData name="Наталья Луговских" userId="68b90f6982fdcc7e" providerId="LiveId" clId="{37FC6F15-784B-4772-A37B-9091BCCF073C}" dt="2023-03-22T12:21:20.404" v="1971" actId="14100"/>
        <pc:sldMkLst>
          <pc:docMk/>
          <pc:sldMk cId="2663560031" sldId="268"/>
        </pc:sldMkLst>
        <pc:spChg chg="mod">
          <ac:chgData name="Наталья Луговских" userId="68b90f6982fdcc7e" providerId="LiveId" clId="{37FC6F15-784B-4772-A37B-9091BCCF073C}" dt="2023-03-21T12:52:51.852" v="145" actId="339"/>
          <ac:spMkLst>
            <pc:docMk/>
            <pc:sldMk cId="2663560031" sldId="268"/>
            <ac:spMk id="2" creationId="{122D397D-8870-5DF9-A3BE-0790245E70D8}"/>
          </ac:spMkLst>
        </pc:spChg>
        <pc:spChg chg="del">
          <ac:chgData name="Наталья Луговских" userId="68b90f6982fdcc7e" providerId="LiveId" clId="{37FC6F15-784B-4772-A37B-9091BCCF073C}" dt="2023-03-21T13:07:03.729" v="213" actId="478"/>
          <ac:spMkLst>
            <pc:docMk/>
            <pc:sldMk cId="2663560031" sldId="268"/>
            <ac:spMk id="9" creationId="{35052237-D5F6-3D96-790A-A069545D963E}"/>
          </ac:spMkLst>
        </pc:spChg>
        <pc:spChg chg="mod">
          <ac:chgData name="Наталья Луговских" userId="68b90f6982fdcc7e" providerId="LiveId" clId="{37FC6F15-784B-4772-A37B-9091BCCF073C}" dt="2023-03-21T12:53:19.128" v="164" actId="1038"/>
          <ac:spMkLst>
            <pc:docMk/>
            <pc:sldMk cId="2663560031" sldId="268"/>
            <ac:spMk id="11" creationId="{1981B9A2-A031-AA5D-A8BA-8723066F70E7}"/>
          </ac:spMkLst>
        </pc:spChg>
        <pc:spChg chg="mod">
          <ac:chgData name="Наталья Луговских" userId="68b90f6982fdcc7e" providerId="LiveId" clId="{37FC6F15-784B-4772-A37B-9091BCCF073C}" dt="2023-03-22T12:21:20.404" v="1971" actId="14100"/>
          <ac:spMkLst>
            <pc:docMk/>
            <pc:sldMk cId="2663560031" sldId="268"/>
            <ac:spMk id="13" creationId="{4E04759E-9722-7120-E7C5-74576F3E76F8}"/>
          </ac:spMkLst>
        </pc:spChg>
        <pc:picChg chg="mod">
          <ac:chgData name="Наталья Луговских" userId="68b90f6982fdcc7e" providerId="LiveId" clId="{37FC6F15-784B-4772-A37B-9091BCCF073C}" dt="2023-03-21T13:07:12.668" v="217" actId="1076"/>
          <ac:picMkLst>
            <pc:docMk/>
            <pc:sldMk cId="2663560031" sldId="268"/>
            <ac:picMk id="7" creationId="{D73452C1-ABAD-720B-1456-A95CAE386A56}"/>
          </ac:picMkLst>
        </pc:picChg>
      </pc:sldChg>
      <pc:sldChg chg="modSp modTransition modAnim">
        <pc:chgData name="Наталья Луговских" userId="68b90f6982fdcc7e" providerId="LiveId" clId="{37FC6F15-784B-4772-A37B-9091BCCF073C}" dt="2023-03-21T13:17:37.649" v="393"/>
        <pc:sldMkLst>
          <pc:docMk/>
          <pc:sldMk cId="1833856747" sldId="270"/>
        </pc:sldMkLst>
        <pc:spChg chg="mod">
          <ac:chgData name="Наталья Луговских" userId="68b90f6982fdcc7e" providerId="LiveId" clId="{37FC6F15-784B-4772-A37B-9091BCCF073C}" dt="2023-03-21T12:53:34.064" v="165" actId="339"/>
          <ac:spMkLst>
            <pc:docMk/>
            <pc:sldMk cId="1833856747" sldId="270"/>
            <ac:spMk id="9" creationId="{90A8FA62-D1BD-703C-3094-8C6FCC267C47}"/>
          </ac:spMkLst>
        </pc:spChg>
      </pc:sldChg>
      <pc:sldChg chg="modSp mod modTransition modAnim">
        <pc:chgData name="Наталья Луговских" userId="68b90f6982fdcc7e" providerId="LiveId" clId="{37FC6F15-784B-4772-A37B-9091BCCF073C}" dt="2023-03-21T13:17:37.649" v="393"/>
        <pc:sldMkLst>
          <pc:docMk/>
          <pc:sldMk cId="3906270495" sldId="271"/>
        </pc:sldMkLst>
        <pc:spChg chg="mod">
          <ac:chgData name="Наталья Луговских" userId="68b90f6982fdcc7e" providerId="LiveId" clId="{37FC6F15-784B-4772-A37B-9091BCCF073C}" dt="2023-03-21T13:12:27.211" v="348" actId="1035"/>
          <ac:spMkLst>
            <pc:docMk/>
            <pc:sldMk cId="3906270495" sldId="271"/>
            <ac:spMk id="2" creationId="{122D397D-8870-5DF9-A3BE-0790245E70D8}"/>
          </ac:spMkLst>
        </pc:spChg>
        <pc:picChg chg="mod">
          <ac:chgData name="Наталья Луговских" userId="68b90f6982fdcc7e" providerId="LiveId" clId="{37FC6F15-784B-4772-A37B-9091BCCF073C}" dt="2023-03-21T13:12:04.321" v="305" actId="12788"/>
          <ac:picMkLst>
            <pc:docMk/>
            <pc:sldMk cId="3906270495" sldId="271"/>
            <ac:picMk id="4" creationId="{B195033F-F342-0959-9B4E-F5EE1289446F}"/>
          </ac:picMkLst>
        </pc:picChg>
        <pc:picChg chg="mod">
          <ac:chgData name="Наталья Луговских" userId="68b90f6982fdcc7e" providerId="LiveId" clId="{37FC6F15-784B-4772-A37B-9091BCCF073C}" dt="2023-03-21T13:12:45.971" v="354" actId="14100"/>
          <ac:picMkLst>
            <pc:docMk/>
            <pc:sldMk cId="3906270495" sldId="271"/>
            <ac:picMk id="7" creationId="{E05A9E3C-A96C-5E3C-603A-99848B5C4163}"/>
          </ac:picMkLst>
        </pc:picChg>
        <pc:picChg chg="mod">
          <ac:chgData name="Наталья Луговских" userId="68b90f6982fdcc7e" providerId="LiveId" clId="{37FC6F15-784B-4772-A37B-9091BCCF073C}" dt="2023-03-21T13:12:52.867" v="356" actId="14100"/>
          <ac:picMkLst>
            <pc:docMk/>
            <pc:sldMk cId="3906270495" sldId="271"/>
            <ac:picMk id="10" creationId="{3F0C398C-21B7-6DAD-D835-F3D08CB4F1D1}"/>
          </ac:picMkLst>
        </pc:picChg>
        <pc:picChg chg="mod ord">
          <ac:chgData name="Наталья Луговских" userId="68b90f6982fdcc7e" providerId="LiveId" clId="{37FC6F15-784B-4772-A37B-9091BCCF073C}" dt="2023-03-21T13:12:49.539" v="355" actId="14100"/>
          <ac:picMkLst>
            <pc:docMk/>
            <pc:sldMk cId="3906270495" sldId="271"/>
            <ac:picMk id="11" creationId="{270103B6-828E-E4A7-69EA-DD5A33D830A7}"/>
          </ac:picMkLst>
        </pc:picChg>
      </pc:sldChg>
      <pc:sldChg chg="modTransition modAnim">
        <pc:chgData name="Наталья Луговских" userId="68b90f6982fdcc7e" providerId="LiveId" clId="{37FC6F15-784B-4772-A37B-9091BCCF073C}" dt="2023-03-22T12:21:54.187" v="1972"/>
        <pc:sldMkLst>
          <pc:docMk/>
          <pc:sldMk cId="3464746597" sldId="272"/>
        </pc:sldMkLst>
      </pc:sldChg>
      <pc:sldChg chg="modTransition">
        <pc:chgData name="Наталья Луговских" userId="68b90f6982fdcc7e" providerId="LiveId" clId="{37FC6F15-784B-4772-A37B-9091BCCF073C}" dt="2023-03-21T13:17:37.649" v="393"/>
        <pc:sldMkLst>
          <pc:docMk/>
          <pc:sldMk cId="269210930" sldId="273"/>
        </pc:sldMkLst>
      </pc:sldChg>
      <pc:sldChg chg="addSp delSp modSp mod ord modTransition modAnim">
        <pc:chgData name="Наталья Луговских" userId="68b90f6982fdcc7e" providerId="LiveId" clId="{37FC6F15-784B-4772-A37B-9091BCCF073C}" dt="2023-03-21T13:45:31.616" v="825" actId="688"/>
        <pc:sldMkLst>
          <pc:docMk/>
          <pc:sldMk cId="2401854596" sldId="274"/>
        </pc:sldMkLst>
        <pc:spChg chg="mod topLvl">
          <ac:chgData name="Наталья Луговских" userId="68b90f6982fdcc7e" providerId="LiveId" clId="{37FC6F15-784B-4772-A37B-9091BCCF073C}" dt="2023-03-21T13:35:36.457" v="590" actId="165"/>
          <ac:spMkLst>
            <pc:docMk/>
            <pc:sldMk cId="2401854596" sldId="274"/>
            <ac:spMk id="2" creationId="{2F9AC2B1-E00F-3DEC-4E9C-CE2E141D9084}"/>
          </ac:spMkLst>
        </pc:spChg>
        <pc:spChg chg="mod">
          <ac:chgData name="Наталья Луговских" userId="68b90f6982fdcc7e" providerId="LiveId" clId="{37FC6F15-784B-4772-A37B-9091BCCF073C}" dt="2023-03-21T13:35:36.457" v="590" actId="165"/>
          <ac:spMkLst>
            <pc:docMk/>
            <pc:sldMk cId="2401854596" sldId="274"/>
            <ac:spMk id="4" creationId="{537BB032-CAB7-D952-B2A9-95BD5656D1E2}"/>
          </ac:spMkLst>
        </pc:spChg>
        <pc:spChg chg="mod">
          <ac:chgData name="Наталья Луговских" userId="68b90f6982fdcc7e" providerId="LiveId" clId="{37FC6F15-784B-4772-A37B-9091BCCF073C}" dt="2023-03-21T13:45:28.279" v="824" actId="688"/>
          <ac:spMkLst>
            <pc:docMk/>
            <pc:sldMk cId="2401854596" sldId="274"/>
            <ac:spMk id="6" creationId="{2A495D60-C866-71D8-B6FF-CC034A45D154}"/>
          </ac:spMkLst>
        </pc:spChg>
        <pc:spChg chg="mod">
          <ac:chgData name="Наталья Луговских" userId="68b90f6982fdcc7e" providerId="LiveId" clId="{37FC6F15-784B-4772-A37B-9091BCCF073C}" dt="2023-03-21T13:35:36.457" v="590" actId="165"/>
          <ac:spMkLst>
            <pc:docMk/>
            <pc:sldMk cId="2401854596" sldId="274"/>
            <ac:spMk id="7" creationId="{F2C20370-AADD-40C4-AF22-2A2EA70020A9}"/>
          </ac:spMkLst>
        </pc:spChg>
        <pc:spChg chg="mod">
          <ac:chgData name="Наталья Луговских" userId="68b90f6982fdcc7e" providerId="LiveId" clId="{37FC6F15-784B-4772-A37B-9091BCCF073C}" dt="2023-03-21T13:45:31.616" v="825" actId="688"/>
          <ac:spMkLst>
            <pc:docMk/>
            <pc:sldMk cId="2401854596" sldId="274"/>
            <ac:spMk id="8" creationId="{F3A73BD5-C9B8-DC9E-AEDE-EC249F348057}"/>
          </ac:spMkLst>
        </pc:spChg>
        <pc:spChg chg="mod">
          <ac:chgData name="Наталья Луговских" userId="68b90f6982fdcc7e" providerId="LiveId" clId="{37FC6F15-784B-4772-A37B-9091BCCF073C}" dt="2023-03-21T13:35:36.457" v="590" actId="165"/>
          <ac:spMkLst>
            <pc:docMk/>
            <pc:sldMk cId="2401854596" sldId="274"/>
            <ac:spMk id="9" creationId="{9290E3C9-5466-3F20-2741-E34BAD072B43}"/>
          </ac:spMkLst>
        </pc:spChg>
        <pc:spChg chg="mod">
          <ac:chgData name="Наталья Луговских" userId="68b90f6982fdcc7e" providerId="LiveId" clId="{37FC6F15-784B-4772-A37B-9091BCCF073C}" dt="2023-03-21T13:35:36.457" v="590" actId="165"/>
          <ac:spMkLst>
            <pc:docMk/>
            <pc:sldMk cId="2401854596" sldId="274"/>
            <ac:spMk id="10" creationId="{75B5CC51-C673-3033-CC2E-BA2AA3438267}"/>
          </ac:spMkLst>
        </pc:spChg>
        <pc:spChg chg="mod">
          <ac:chgData name="Наталья Луговских" userId="68b90f6982fdcc7e" providerId="LiveId" clId="{37FC6F15-784B-4772-A37B-9091BCCF073C}" dt="2023-03-21T13:35:36.457" v="590" actId="165"/>
          <ac:spMkLst>
            <pc:docMk/>
            <pc:sldMk cId="2401854596" sldId="274"/>
            <ac:spMk id="11" creationId="{C9EADF05-7A31-B452-175E-700FDCF87286}"/>
          </ac:spMkLst>
        </pc:spChg>
        <pc:spChg chg="mod">
          <ac:chgData name="Наталья Луговских" userId="68b90f6982fdcc7e" providerId="LiveId" clId="{37FC6F15-784B-4772-A37B-9091BCCF073C}" dt="2023-03-21T13:35:36.457" v="590" actId="165"/>
          <ac:spMkLst>
            <pc:docMk/>
            <pc:sldMk cId="2401854596" sldId="274"/>
            <ac:spMk id="12" creationId="{853CCE00-6D29-EC0A-7785-958978645544}"/>
          </ac:spMkLst>
        </pc:spChg>
        <pc:spChg chg="mod topLvl">
          <ac:chgData name="Наталья Луговских" userId="68b90f6982fdcc7e" providerId="LiveId" clId="{37FC6F15-784B-4772-A37B-9091BCCF073C}" dt="2023-03-21T13:35:36.457" v="590" actId="165"/>
          <ac:spMkLst>
            <pc:docMk/>
            <pc:sldMk cId="2401854596" sldId="274"/>
            <ac:spMk id="14" creationId="{93AB53EC-2896-ED7A-50A5-B731E1391A99}"/>
          </ac:spMkLst>
        </pc:spChg>
        <pc:spChg chg="add mod topLvl">
          <ac:chgData name="Наталья Луговских" userId="68b90f6982fdcc7e" providerId="LiveId" clId="{37FC6F15-784B-4772-A37B-9091BCCF073C}" dt="2023-03-21T13:35:36.457" v="590" actId="165"/>
          <ac:spMkLst>
            <pc:docMk/>
            <pc:sldMk cId="2401854596" sldId="274"/>
            <ac:spMk id="15" creationId="{E71B84A9-F10E-6A91-4275-9A9B7C0FD67D}"/>
          </ac:spMkLst>
        </pc:spChg>
        <pc:grpChg chg="add mod topLvl">
          <ac:chgData name="Наталья Луговских" userId="68b90f6982fdcc7e" providerId="LiveId" clId="{37FC6F15-784B-4772-A37B-9091BCCF073C}" dt="2023-03-21T13:35:36.457" v="590" actId="165"/>
          <ac:grpSpMkLst>
            <pc:docMk/>
            <pc:sldMk cId="2401854596" sldId="274"/>
            <ac:grpSpMk id="5" creationId="{DDBF4193-33E2-8E9E-F91D-D82B569B68B7}"/>
          </ac:grpSpMkLst>
        </pc:grpChg>
        <pc:grpChg chg="add del mod">
          <ac:chgData name="Наталья Луговских" userId="68b90f6982fdcc7e" providerId="LiveId" clId="{37FC6F15-784B-4772-A37B-9091BCCF073C}" dt="2023-03-21T13:35:36.457" v="590" actId="165"/>
          <ac:grpSpMkLst>
            <pc:docMk/>
            <pc:sldMk cId="2401854596" sldId="274"/>
            <ac:grpSpMk id="16" creationId="{4798CFBC-0AA6-0569-0639-77F85F3B23ED}"/>
          </ac:grpSpMkLst>
        </pc:grpChg>
        <pc:picChg chg="mod topLvl">
          <ac:chgData name="Наталья Луговских" userId="68b90f6982fdcc7e" providerId="LiveId" clId="{37FC6F15-784B-4772-A37B-9091BCCF073C}" dt="2023-03-21T13:35:36.457" v="590" actId="165"/>
          <ac:picMkLst>
            <pc:docMk/>
            <pc:sldMk cId="2401854596" sldId="274"/>
            <ac:picMk id="3" creationId="{7010C164-2D46-429C-590E-1B11FDEA44C5}"/>
          </ac:picMkLst>
        </pc:picChg>
        <pc:picChg chg="add mod topLvl">
          <ac:chgData name="Наталья Луговских" userId="68b90f6982fdcc7e" providerId="LiveId" clId="{37FC6F15-784B-4772-A37B-9091BCCF073C}" dt="2023-03-21T13:35:36.457" v="590" actId="165"/>
          <ac:picMkLst>
            <pc:docMk/>
            <pc:sldMk cId="2401854596" sldId="274"/>
            <ac:picMk id="13" creationId="{B05BFBDF-27C3-FE28-53AE-733ABCFAC9DF}"/>
          </ac:picMkLst>
        </pc:picChg>
      </pc:sldChg>
      <pc:sldChg chg="addSp modSp mod modTransition modAnim">
        <pc:chgData name="Наталья Луговских" userId="68b90f6982fdcc7e" providerId="LiveId" clId="{37FC6F15-784B-4772-A37B-9091BCCF073C}" dt="2023-03-21T13:17:37.649" v="393"/>
        <pc:sldMkLst>
          <pc:docMk/>
          <pc:sldMk cId="3073948967" sldId="275"/>
        </pc:sldMkLst>
        <pc:spChg chg="mod">
          <ac:chgData name="Наталья Луговских" userId="68b90f6982fdcc7e" providerId="LiveId" clId="{37FC6F15-784B-4772-A37B-9091BCCF073C}" dt="2023-03-21T13:14:04.631" v="379" actId="1036"/>
          <ac:spMkLst>
            <pc:docMk/>
            <pc:sldMk cId="3073948967" sldId="275"/>
            <ac:spMk id="5" creationId="{33D55624-6401-B0DC-4DB6-9D2EBFC2EFA7}"/>
          </ac:spMkLst>
        </pc:spChg>
        <pc:picChg chg="add mod">
          <ac:chgData name="Наталья Луговских" userId="68b90f6982fdcc7e" providerId="LiveId" clId="{37FC6F15-784B-4772-A37B-9091BCCF073C}" dt="2023-03-21T13:14:31.502" v="380" actId="12788"/>
          <ac:picMkLst>
            <pc:docMk/>
            <pc:sldMk cId="3073948967" sldId="275"/>
            <ac:picMk id="2" creationId="{2E6695A6-5529-F97D-DBA5-EFD3CDE41D13}"/>
          </ac:picMkLst>
        </pc:picChg>
      </pc:sldChg>
      <pc:sldChg chg="addSp delSp modSp add del mod ord modAnim">
        <pc:chgData name="Наталья Луговских" userId="68b90f6982fdcc7e" providerId="LiveId" clId="{37FC6F15-784B-4772-A37B-9091BCCF073C}" dt="2023-03-22T11:16:07.813" v="1585" actId="47"/>
        <pc:sldMkLst>
          <pc:docMk/>
          <pc:sldMk cId="1242490968" sldId="276"/>
        </pc:sldMkLst>
        <pc:spChg chg="mod">
          <ac:chgData name="Наталья Луговских" userId="68b90f6982fdcc7e" providerId="LiveId" clId="{37FC6F15-784B-4772-A37B-9091BCCF073C}" dt="2023-03-21T13:31:57.085" v="565" actId="6549"/>
          <ac:spMkLst>
            <pc:docMk/>
            <pc:sldMk cId="1242490968" sldId="276"/>
            <ac:spMk id="2" creationId="{2F9AC2B1-E00F-3DEC-4E9C-CE2E141D9084}"/>
          </ac:spMkLst>
        </pc:spChg>
        <pc:spChg chg="del">
          <ac:chgData name="Наталья Луговских" userId="68b90f6982fdcc7e" providerId="LiveId" clId="{37FC6F15-784B-4772-A37B-9091BCCF073C}" dt="2023-03-21T13:32:25.438" v="580" actId="478"/>
          <ac:spMkLst>
            <pc:docMk/>
            <pc:sldMk cId="1242490968" sldId="276"/>
            <ac:spMk id="4" creationId="{537BB032-CAB7-D952-B2A9-95BD5656D1E2}"/>
          </ac:spMkLst>
        </pc:spChg>
        <pc:spChg chg="del">
          <ac:chgData name="Наталья Луговских" userId="68b90f6982fdcc7e" providerId="LiveId" clId="{37FC6F15-784B-4772-A37B-9091BCCF073C}" dt="2023-03-21T13:32:06.658" v="571" actId="478"/>
          <ac:spMkLst>
            <pc:docMk/>
            <pc:sldMk cId="1242490968" sldId="276"/>
            <ac:spMk id="6" creationId="{2A495D60-C866-71D8-B6FF-CC034A45D154}"/>
          </ac:spMkLst>
        </pc:spChg>
        <pc:spChg chg="del">
          <ac:chgData name="Наталья Луговских" userId="68b90f6982fdcc7e" providerId="LiveId" clId="{37FC6F15-784B-4772-A37B-9091BCCF073C}" dt="2023-03-21T13:32:10.657" v="574" actId="478"/>
          <ac:spMkLst>
            <pc:docMk/>
            <pc:sldMk cId="1242490968" sldId="276"/>
            <ac:spMk id="7" creationId="{F2C20370-AADD-40C4-AF22-2A2EA70020A9}"/>
          </ac:spMkLst>
        </pc:spChg>
        <pc:spChg chg="del">
          <ac:chgData name="Наталья Луговских" userId="68b90f6982fdcc7e" providerId="LiveId" clId="{37FC6F15-784B-4772-A37B-9091BCCF073C}" dt="2023-03-21T13:32:19.428" v="577" actId="478"/>
          <ac:spMkLst>
            <pc:docMk/>
            <pc:sldMk cId="1242490968" sldId="276"/>
            <ac:spMk id="8" creationId="{F3A73BD5-C9B8-DC9E-AEDE-EC249F348057}"/>
          </ac:spMkLst>
        </pc:spChg>
        <pc:spChg chg="del">
          <ac:chgData name="Наталья Луговских" userId="68b90f6982fdcc7e" providerId="LiveId" clId="{37FC6F15-784B-4772-A37B-9091BCCF073C}" dt="2023-03-21T13:32:12.539" v="575" actId="478"/>
          <ac:spMkLst>
            <pc:docMk/>
            <pc:sldMk cId="1242490968" sldId="276"/>
            <ac:spMk id="9" creationId="{9290E3C9-5466-3F20-2741-E34BAD072B43}"/>
          </ac:spMkLst>
        </pc:spChg>
        <pc:spChg chg="del">
          <ac:chgData name="Наталья Луговских" userId="68b90f6982fdcc7e" providerId="LiveId" clId="{37FC6F15-784B-4772-A37B-9091BCCF073C}" dt="2023-03-21T13:31:58.980" v="566" actId="478"/>
          <ac:spMkLst>
            <pc:docMk/>
            <pc:sldMk cId="1242490968" sldId="276"/>
            <ac:spMk id="10" creationId="{75B5CC51-C673-3033-CC2E-BA2AA3438267}"/>
          </ac:spMkLst>
        </pc:spChg>
        <pc:spChg chg="del">
          <ac:chgData name="Наталья Луговских" userId="68b90f6982fdcc7e" providerId="LiveId" clId="{37FC6F15-784B-4772-A37B-9091BCCF073C}" dt="2023-03-21T13:32:17.405" v="576" actId="478"/>
          <ac:spMkLst>
            <pc:docMk/>
            <pc:sldMk cId="1242490968" sldId="276"/>
            <ac:spMk id="11" creationId="{C9EADF05-7A31-B452-175E-700FDCF87286}"/>
          </ac:spMkLst>
        </pc:spChg>
        <pc:spChg chg="del">
          <ac:chgData name="Наталья Луговских" userId="68b90f6982fdcc7e" providerId="LiveId" clId="{37FC6F15-784B-4772-A37B-9091BCCF073C}" dt="2023-03-21T13:32:04.761" v="569" actId="478"/>
          <ac:spMkLst>
            <pc:docMk/>
            <pc:sldMk cId="1242490968" sldId="276"/>
            <ac:spMk id="12" creationId="{853CCE00-6D29-EC0A-7785-958978645544}"/>
          </ac:spMkLst>
        </pc:spChg>
        <pc:spChg chg="mod">
          <ac:chgData name="Наталья Луговских" userId="68b90f6982fdcc7e" providerId="LiveId" clId="{37FC6F15-784B-4772-A37B-9091BCCF073C}" dt="2023-03-21T13:31:53.689" v="564" actId="6549"/>
          <ac:spMkLst>
            <pc:docMk/>
            <pc:sldMk cId="1242490968" sldId="276"/>
            <ac:spMk id="14" creationId="{93AB53EC-2896-ED7A-50A5-B731E1391A99}"/>
          </ac:spMkLst>
        </pc:spChg>
        <pc:spChg chg="del mod">
          <ac:chgData name="Наталья Луговских" userId="68b90f6982fdcc7e" providerId="LiveId" clId="{37FC6F15-784B-4772-A37B-9091BCCF073C}" dt="2023-03-21T13:32:23.921" v="579" actId="478"/>
          <ac:spMkLst>
            <pc:docMk/>
            <pc:sldMk cId="1242490968" sldId="276"/>
            <ac:spMk id="15" creationId="{E71B84A9-F10E-6A91-4275-9A9B7C0FD67D}"/>
          </ac:spMkLst>
        </pc:spChg>
        <pc:spChg chg="add del mod">
          <ac:chgData name="Наталья Луговских" userId="68b90f6982fdcc7e" providerId="LiveId" clId="{37FC6F15-784B-4772-A37B-9091BCCF073C}" dt="2023-03-21T13:58:01.074" v="1007" actId="478"/>
          <ac:spMkLst>
            <pc:docMk/>
            <pc:sldMk cId="1242490968" sldId="276"/>
            <ac:spMk id="18" creationId="{0D746781-BDA3-EAAB-0297-118C2A9931B7}"/>
          </ac:spMkLst>
        </pc:spChg>
        <pc:spChg chg="add mod">
          <ac:chgData name="Наталья Луговских" userId="68b90f6982fdcc7e" providerId="LiveId" clId="{37FC6F15-784B-4772-A37B-9091BCCF073C}" dt="2023-03-21T14:35:01.715" v="1116" actId="14100"/>
          <ac:spMkLst>
            <pc:docMk/>
            <pc:sldMk cId="1242490968" sldId="276"/>
            <ac:spMk id="20" creationId="{8E8A8D12-2F91-C98C-4057-E2784F5A2401}"/>
          </ac:spMkLst>
        </pc:spChg>
        <pc:grpChg chg="del">
          <ac:chgData name="Наталья Луговских" userId="68b90f6982fdcc7e" providerId="LiveId" clId="{37FC6F15-784B-4772-A37B-9091BCCF073C}" dt="2023-03-21T13:32:19.428" v="577" actId="478"/>
          <ac:grpSpMkLst>
            <pc:docMk/>
            <pc:sldMk cId="1242490968" sldId="276"/>
            <ac:grpSpMk id="5" creationId="{DDBF4193-33E2-8E9E-F91D-D82B569B68B7}"/>
          </ac:grpSpMkLst>
        </pc:grpChg>
        <pc:grpChg chg="add del mod">
          <ac:chgData name="Наталья Луговских" userId="68b90f6982fdcc7e" providerId="LiveId" clId="{37FC6F15-784B-4772-A37B-9091BCCF073C}" dt="2023-03-21T13:58:19.878" v="1013" actId="1076"/>
          <ac:grpSpMkLst>
            <pc:docMk/>
            <pc:sldMk cId="1242490968" sldId="276"/>
            <ac:grpSpMk id="16" creationId="{4798CFBC-0AA6-0569-0639-77F85F3B23ED}"/>
          </ac:grpSpMkLst>
        </pc:grpChg>
        <pc:picChg chg="del">
          <ac:chgData name="Наталья Луговских" userId="68b90f6982fdcc7e" providerId="LiveId" clId="{37FC6F15-784B-4772-A37B-9091BCCF073C}" dt="2023-03-21T13:32:42.197" v="583" actId="478"/>
          <ac:picMkLst>
            <pc:docMk/>
            <pc:sldMk cId="1242490968" sldId="276"/>
            <ac:picMk id="13" creationId="{B05BFBDF-27C3-FE28-53AE-733ABCFAC9DF}"/>
          </ac:picMkLst>
        </pc:picChg>
        <pc:picChg chg="add mod">
          <ac:chgData name="Наталья Луговских" userId="68b90f6982fdcc7e" providerId="LiveId" clId="{37FC6F15-784B-4772-A37B-9091BCCF073C}" dt="2023-03-21T14:44:53.906" v="1219" actId="14100"/>
          <ac:picMkLst>
            <pc:docMk/>
            <pc:sldMk cId="1242490968" sldId="276"/>
            <ac:picMk id="21" creationId="{07591A28-DDA8-093A-6AE9-747910D70F65}"/>
          </ac:picMkLst>
        </pc:picChg>
      </pc:sldChg>
      <pc:sldChg chg="addSp delSp modSp add mod ord chgLayout">
        <pc:chgData name="Наталья Луговских" userId="68b90f6982fdcc7e" providerId="LiveId" clId="{37FC6F15-784B-4772-A37B-9091BCCF073C}" dt="2023-03-22T12:20:09.798" v="1957" actId="1076"/>
        <pc:sldMkLst>
          <pc:docMk/>
          <pc:sldMk cId="799526833" sldId="277"/>
        </pc:sldMkLst>
        <pc:spChg chg="add del mod">
          <ac:chgData name="Наталья Луговских" userId="68b90f6982fdcc7e" providerId="LiveId" clId="{37FC6F15-784B-4772-A37B-9091BCCF073C}" dt="2023-03-21T13:54:10.994" v="860" actId="478"/>
          <ac:spMkLst>
            <pc:docMk/>
            <pc:sldMk cId="799526833" sldId="277"/>
            <ac:spMk id="5" creationId="{79D9C370-4BF5-E715-1EBB-807F72235B0A}"/>
          </ac:spMkLst>
        </pc:spChg>
        <pc:spChg chg="add mod ord">
          <ac:chgData name="Наталья Луговских" userId="68b90f6982fdcc7e" providerId="LiveId" clId="{37FC6F15-784B-4772-A37B-9091BCCF073C}" dt="2023-03-22T11:53:19.548" v="1944" actId="14100"/>
          <ac:spMkLst>
            <pc:docMk/>
            <pc:sldMk cId="799526833" sldId="277"/>
            <ac:spMk id="6" creationId="{3E2F3372-F0FB-DBAC-6EA9-E552E66FE34F}"/>
          </ac:spMkLst>
        </pc:spChg>
        <pc:spChg chg="add del mod">
          <ac:chgData name="Наталья Луговских" userId="68b90f6982fdcc7e" providerId="LiveId" clId="{37FC6F15-784B-4772-A37B-9091BCCF073C}" dt="2023-03-21T13:57:46.180" v="999"/>
          <ac:spMkLst>
            <pc:docMk/>
            <pc:sldMk cId="799526833" sldId="277"/>
            <ac:spMk id="7" creationId="{D924B196-4B69-841A-5984-5B3EBC13F1A3}"/>
          </ac:spMkLst>
        </pc:spChg>
        <pc:spChg chg="add del mod">
          <ac:chgData name="Наталья Луговских" userId="68b90f6982fdcc7e" providerId="LiveId" clId="{37FC6F15-784B-4772-A37B-9091BCCF073C}" dt="2023-03-21T13:57:46.181" v="1001"/>
          <ac:spMkLst>
            <pc:docMk/>
            <pc:sldMk cId="799526833" sldId="277"/>
            <ac:spMk id="8" creationId="{BA108D65-F3C1-304A-A46C-D6BBA91EE56F}"/>
          </ac:spMkLst>
        </pc:spChg>
        <pc:spChg chg="add del mod">
          <ac:chgData name="Наталья Луговских" userId="68b90f6982fdcc7e" providerId="LiveId" clId="{37FC6F15-784B-4772-A37B-9091BCCF073C}" dt="2023-03-21T13:57:46.181" v="1003"/>
          <ac:spMkLst>
            <pc:docMk/>
            <pc:sldMk cId="799526833" sldId="277"/>
            <ac:spMk id="9" creationId="{ABCCB64A-D0FE-E2D8-78DD-0450C3B6F446}"/>
          </ac:spMkLst>
        </pc:spChg>
        <pc:spChg chg="add mod">
          <ac:chgData name="Наталья Луговских" userId="68b90f6982fdcc7e" providerId="LiveId" clId="{37FC6F15-784B-4772-A37B-9091BCCF073C}" dt="2023-03-22T11:53:22.067" v="1945" actId="1076"/>
          <ac:spMkLst>
            <pc:docMk/>
            <pc:sldMk cId="799526833" sldId="277"/>
            <ac:spMk id="10" creationId="{163449E4-FB1A-3636-67BD-920C5C3B1058}"/>
          </ac:spMkLst>
        </pc:spChg>
        <pc:spChg chg="del mod">
          <ac:chgData name="Наталья Луговских" userId="68b90f6982fdcc7e" providerId="LiveId" clId="{37FC6F15-784B-4772-A37B-9091BCCF073C}" dt="2023-03-21T13:51:30.359" v="829" actId="478"/>
          <ac:spMkLst>
            <pc:docMk/>
            <pc:sldMk cId="799526833" sldId="277"/>
            <ac:spMk id="18" creationId="{0D746781-BDA3-EAAB-0297-118C2A9931B7}"/>
          </ac:spMkLst>
        </pc:spChg>
        <pc:grpChg chg="add del mod">
          <ac:chgData name="Наталья Луговских" userId="68b90f6982fdcc7e" providerId="LiveId" clId="{37FC6F15-784B-4772-A37B-9091BCCF073C}" dt="2023-03-21T14:29:17.859" v="1081" actId="478"/>
          <ac:grpSpMkLst>
            <pc:docMk/>
            <pc:sldMk cId="799526833" sldId="277"/>
            <ac:grpSpMk id="16" creationId="{4798CFBC-0AA6-0569-0639-77F85F3B23ED}"/>
          </ac:grpSpMkLst>
        </pc:grpChg>
        <pc:picChg chg="add del mod">
          <ac:chgData name="Наталья Луговских" userId="68b90f6982fdcc7e" providerId="LiveId" clId="{37FC6F15-784B-4772-A37B-9091BCCF073C}" dt="2023-03-21T14:21:49.420" v="1036" actId="478"/>
          <ac:picMkLst>
            <pc:docMk/>
            <pc:sldMk cId="799526833" sldId="277"/>
            <ac:picMk id="12" creationId="{138BC966-AF0D-14C6-53F8-8B6B69A0AC92}"/>
          </ac:picMkLst>
        </pc:picChg>
        <pc:picChg chg="add del mod">
          <ac:chgData name="Наталья Луговских" userId="68b90f6982fdcc7e" providerId="LiveId" clId="{37FC6F15-784B-4772-A37B-9091BCCF073C}" dt="2023-03-21T14:27:54.959" v="1057" actId="478"/>
          <ac:picMkLst>
            <pc:docMk/>
            <pc:sldMk cId="799526833" sldId="277"/>
            <ac:picMk id="15" creationId="{003DA6EA-BB94-1BDB-6265-25EB6775ADA7}"/>
          </ac:picMkLst>
        </pc:picChg>
        <pc:picChg chg="add mod">
          <ac:chgData name="Наталья Луговских" userId="68b90f6982fdcc7e" providerId="LiveId" clId="{37FC6F15-784B-4772-A37B-9091BCCF073C}" dt="2023-03-22T12:20:09.798" v="1957" actId="1076"/>
          <ac:picMkLst>
            <pc:docMk/>
            <pc:sldMk cId="799526833" sldId="277"/>
            <ac:picMk id="19" creationId="{A3053CDC-98C3-D826-F220-0AD29986D4A6}"/>
          </ac:picMkLst>
        </pc:picChg>
        <pc:picChg chg="add del mod">
          <ac:chgData name="Наталья Луговских" userId="68b90f6982fdcc7e" providerId="LiveId" clId="{37FC6F15-784B-4772-A37B-9091BCCF073C}" dt="2023-03-21T14:22:48.469" v="1046" actId="478"/>
          <ac:picMkLst>
            <pc:docMk/>
            <pc:sldMk cId="799526833" sldId="277"/>
            <ac:picMk id="21" creationId="{A8FC9138-5FB3-526D-6E9B-FE449241DDAA}"/>
          </ac:picMkLst>
        </pc:picChg>
        <pc:picChg chg="add mod">
          <ac:chgData name="Наталья Луговских" userId="68b90f6982fdcc7e" providerId="LiveId" clId="{37FC6F15-784B-4772-A37B-9091BCCF073C}" dt="2023-03-21T14:29:34.611" v="1087" actId="1076"/>
          <ac:picMkLst>
            <pc:docMk/>
            <pc:sldMk cId="799526833" sldId="277"/>
            <ac:picMk id="23" creationId="{56675369-9157-5BD2-1888-5B60D7B38D91}"/>
          </ac:picMkLst>
        </pc:picChg>
        <pc:picChg chg="add mod">
          <ac:chgData name="Наталья Луговских" userId="68b90f6982fdcc7e" providerId="LiveId" clId="{37FC6F15-784B-4772-A37B-9091BCCF073C}" dt="2023-03-21T14:29:09.795" v="1077" actId="14100"/>
          <ac:picMkLst>
            <pc:docMk/>
            <pc:sldMk cId="799526833" sldId="277"/>
            <ac:picMk id="25" creationId="{525F5A6F-56C6-ACE4-37B0-2F394E82EB4F}"/>
          </ac:picMkLst>
        </pc:picChg>
        <pc:picChg chg="add mod">
          <ac:chgData name="Наталья Луговских" userId="68b90f6982fdcc7e" providerId="LiveId" clId="{37FC6F15-784B-4772-A37B-9091BCCF073C}" dt="2023-03-21T14:29:31.211" v="1086" actId="14100"/>
          <ac:picMkLst>
            <pc:docMk/>
            <pc:sldMk cId="799526833" sldId="277"/>
            <ac:picMk id="27" creationId="{F1607257-0F11-82B1-AD1A-4A6C31A4361E}"/>
          </ac:picMkLst>
        </pc:picChg>
        <pc:picChg chg="add del mod modCrop">
          <ac:chgData name="Наталья Луговских" userId="68b90f6982fdcc7e" providerId="LiveId" clId="{37FC6F15-784B-4772-A37B-9091BCCF073C}" dt="2023-03-21T14:29:20.742" v="1082" actId="478"/>
          <ac:picMkLst>
            <pc:docMk/>
            <pc:sldMk cId="799526833" sldId="277"/>
            <ac:picMk id="29" creationId="{C3B1A5C4-7E37-94C3-682F-4776984F3444}"/>
          </ac:picMkLst>
        </pc:picChg>
      </pc:sldChg>
      <pc:sldChg chg="addSp delSp modSp add mod delAnim chgLayout">
        <pc:chgData name="Наталья Луговских" userId="68b90f6982fdcc7e" providerId="LiveId" clId="{37FC6F15-784B-4772-A37B-9091BCCF073C}" dt="2023-03-22T12:03:22.043" v="1956" actId="20577"/>
        <pc:sldMkLst>
          <pc:docMk/>
          <pc:sldMk cId="2025805493" sldId="278"/>
        </pc:sldMkLst>
        <pc:spChg chg="add mod ord">
          <ac:chgData name="Наталья Луговских" userId="68b90f6982fdcc7e" providerId="LiveId" clId="{37FC6F15-784B-4772-A37B-9091BCCF073C}" dt="2023-03-21T14:38:51.570" v="1153" actId="14100"/>
          <ac:spMkLst>
            <pc:docMk/>
            <pc:sldMk cId="2025805493" sldId="278"/>
            <ac:spMk id="4" creationId="{00B4D465-12BD-1BAD-855A-3A88681779DC}"/>
          </ac:spMkLst>
        </pc:spChg>
        <pc:spChg chg="add del mod">
          <ac:chgData name="Наталья Луговских" userId="68b90f6982fdcc7e" providerId="LiveId" clId="{37FC6F15-784B-4772-A37B-9091BCCF073C}" dt="2023-03-21T14:43:56.522" v="1204"/>
          <ac:spMkLst>
            <pc:docMk/>
            <pc:sldMk cId="2025805493" sldId="278"/>
            <ac:spMk id="5" creationId="{F8A4EF20-A4C8-E961-7381-81C062E65A0B}"/>
          </ac:spMkLst>
        </pc:spChg>
        <pc:spChg chg="add del mod">
          <ac:chgData name="Наталья Луговских" userId="68b90f6982fdcc7e" providerId="LiveId" clId="{37FC6F15-784B-4772-A37B-9091BCCF073C}" dt="2023-03-22T12:03:22.043" v="1956" actId="20577"/>
          <ac:spMkLst>
            <pc:docMk/>
            <pc:sldMk cId="2025805493" sldId="278"/>
            <ac:spMk id="7" creationId="{1BE12B40-A0BD-64FC-2EF1-B5E80586A1BA}"/>
          </ac:spMkLst>
        </pc:spChg>
        <pc:spChg chg="del mod">
          <ac:chgData name="Наталья Луговских" userId="68b90f6982fdcc7e" providerId="LiveId" clId="{37FC6F15-784B-4772-A37B-9091BCCF073C}" dt="2023-03-21T14:35:15.030" v="1119" actId="478"/>
          <ac:spMkLst>
            <pc:docMk/>
            <pc:sldMk cId="2025805493" sldId="278"/>
            <ac:spMk id="20" creationId="{8E8A8D12-2F91-C98C-4057-E2784F5A2401}"/>
          </ac:spMkLst>
        </pc:spChg>
        <pc:picChg chg="add mod">
          <ac:chgData name="Наталья Луговских" userId="68b90f6982fdcc7e" providerId="LiveId" clId="{37FC6F15-784B-4772-A37B-9091BCCF073C}" dt="2023-03-21T14:44:23.743" v="1211"/>
          <ac:picMkLst>
            <pc:docMk/>
            <pc:sldMk cId="2025805493" sldId="278"/>
            <ac:picMk id="9" creationId="{05AC35B4-4FED-366D-68B8-32ACFDA4F089}"/>
          </ac:picMkLst>
        </pc:picChg>
      </pc:sldChg>
      <pc:sldChg chg="addSp delSp modSp add mod ord modClrScheme modAnim chgLayout">
        <pc:chgData name="Наталья Луговских" userId="68b90f6982fdcc7e" providerId="LiveId" clId="{37FC6F15-784B-4772-A37B-9091BCCF073C}" dt="2023-03-22T11:41:27.059" v="1846"/>
        <pc:sldMkLst>
          <pc:docMk/>
          <pc:sldMk cId="3460981310" sldId="279"/>
        </pc:sldMkLst>
        <pc:spChg chg="add mod ord">
          <ac:chgData name="Наталья Луговских" userId="68b90f6982fdcc7e" providerId="LiveId" clId="{37FC6F15-784B-4772-A37B-9091BCCF073C}" dt="2023-03-22T11:21:05.508" v="1706" actId="14100"/>
          <ac:spMkLst>
            <pc:docMk/>
            <pc:sldMk cId="3460981310" sldId="279"/>
            <ac:spMk id="3" creationId="{240548B8-D500-DCCE-17FE-FA30347EC358}"/>
          </ac:spMkLst>
        </pc:spChg>
        <pc:spChg chg="add mod">
          <ac:chgData name="Наталья Луговских" userId="68b90f6982fdcc7e" providerId="LiveId" clId="{37FC6F15-784B-4772-A37B-9091BCCF073C}" dt="2023-03-22T11:36:35.989" v="1824" actId="14100"/>
          <ac:spMkLst>
            <pc:docMk/>
            <pc:sldMk cId="3460981310" sldId="279"/>
            <ac:spMk id="4" creationId="{2D120395-5C67-D090-9FFE-F0861A5A6B18}"/>
          </ac:spMkLst>
        </pc:spChg>
        <pc:spChg chg="del mod">
          <ac:chgData name="Наталья Луговских" userId="68b90f6982fdcc7e" providerId="LiveId" clId="{37FC6F15-784B-4772-A37B-9091BCCF073C}" dt="2023-03-22T11:19:50.534" v="1660" actId="478"/>
          <ac:spMkLst>
            <pc:docMk/>
            <pc:sldMk cId="3460981310" sldId="279"/>
            <ac:spMk id="5" creationId="{71582740-E9B1-72FE-CE74-3A578B7BE00E}"/>
          </ac:spMkLst>
        </pc:spChg>
        <pc:spChg chg="add mod">
          <ac:chgData name="Наталья Луговских" userId="68b90f6982fdcc7e" providerId="LiveId" clId="{37FC6F15-784B-4772-A37B-9091BCCF073C}" dt="2023-03-22T11:37:00.020" v="1829" actId="255"/>
          <ac:spMkLst>
            <pc:docMk/>
            <pc:sldMk cId="3460981310" sldId="279"/>
            <ac:spMk id="6" creationId="{D259C327-64A9-9C61-018F-7354D000919A}"/>
          </ac:spMkLst>
        </pc:spChg>
        <pc:spChg chg="add mod">
          <ac:chgData name="Наталья Луговских" userId="68b90f6982fdcc7e" providerId="LiveId" clId="{37FC6F15-784B-4772-A37B-9091BCCF073C}" dt="2023-03-22T11:37:40.836" v="1836" actId="1076"/>
          <ac:spMkLst>
            <pc:docMk/>
            <pc:sldMk cId="3460981310" sldId="279"/>
            <ac:spMk id="7" creationId="{3D02C888-5E38-F0A4-A55D-520100932581}"/>
          </ac:spMkLst>
        </pc:spChg>
        <pc:spChg chg="add mod">
          <ac:chgData name="Наталья Луговских" userId="68b90f6982fdcc7e" providerId="LiveId" clId="{37FC6F15-784B-4772-A37B-9091BCCF073C}" dt="2023-03-22T11:37:11.869" v="1832" actId="14100"/>
          <ac:spMkLst>
            <pc:docMk/>
            <pc:sldMk cId="3460981310" sldId="279"/>
            <ac:spMk id="8" creationId="{10541DF0-2ED6-997D-D6E4-95D9B405CEE3}"/>
          </ac:spMkLst>
        </pc:spChg>
        <pc:spChg chg="add mod">
          <ac:chgData name="Наталья Луговских" userId="68b90f6982fdcc7e" providerId="LiveId" clId="{37FC6F15-784B-4772-A37B-9091BCCF073C}" dt="2023-03-22T11:37:02.836" v="1830" actId="14100"/>
          <ac:spMkLst>
            <pc:docMk/>
            <pc:sldMk cId="3460981310" sldId="279"/>
            <ac:spMk id="10" creationId="{CC669590-F4D5-22E3-076E-CFC9F2AB3126}"/>
          </ac:spMkLst>
        </pc:spChg>
        <pc:spChg chg="add mod">
          <ac:chgData name="Наталья Луговских" userId="68b90f6982fdcc7e" providerId="LiveId" clId="{37FC6F15-784B-4772-A37B-9091BCCF073C}" dt="2023-03-22T11:37:25.645" v="1833" actId="255"/>
          <ac:spMkLst>
            <pc:docMk/>
            <pc:sldMk cId="3460981310" sldId="279"/>
            <ac:spMk id="12" creationId="{666DDA7D-1CDB-B790-CB11-3F616FFD9F0E}"/>
          </ac:spMkLst>
        </pc:spChg>
        <pc:spChg chg="add mod">
          <ac:chgData name="Наталья Луговских" userId="68b90f6982fdcc7e" providerId="LiveId" clId="{37FC6F15-784B-4772-A37B-9091BCCF073C}" dt="2023-03-22T11:37:35.244" v="1835" actId="14100"/>
          <ac:spMkLst>
            <pc:docMk/>
            <pc:sldMk cId="3460981310" sldId="279"/>
            <ac:spMk id="13" creationId="{8F3CB2A0-7B5D-E4B8-B4BC-F11959DA4643}"/>
          </ac:spMkLst>
        </pc:spChg>
        <pc:spChg chg="add del mod">
          <ac:chgData name="Наталья Луговских" userId="68b90f6982fdcc7e" providerId="LiveId" clId="{37FC6F15-784B-4772-A37B-9091BCCF073C}" dt="2023-03-22T11:27:00.697" v="1763" actId="478"/>
          <ac:spMkLst>
            <pc:docMk/>
            <pc:sldMk cId="3460981310" sldId="279"/>
            <ac:spMk id="14" creationId="{85835B36-322B-031A-C379-469C6F978C42}"/>
          </ac:spMkLst>
        </pc:spChg>
        <pc:grpChg chg="del">
          <ac:chgData name="Наталья Луговских" userId="68b90f6982fdcc7e" providerId="LiveId" clId="{37FC6F15-784B-4772-A37B-9091BCCF073C}" dt="2023-03-22T11:19:53.508" v="1661" actId="478"/>
          <ac:grpSpMkLst>
            <pc:docMk/>
            <pc:sldMk cId="3460981310" sldId="279"/>
            <ac:grpSpMk id="2" creationId="{E232D612-C57F-74E3-533A-79BB14CD97F8}"/>
          </ac:grpSpMkLst>
        </pc:grpChg>
        <pc:picChg chg="mod topLvl">
          <ac:chgData name="Наталья Луговских" userId="68b90f6982fdcc7e" providerId="LiveId" clId="{37FC6F15-784B-4772-A37B-9091BCCF073C}" dt="2023-03-22T11:27:05.204" v="1765" actId="1076"/>
          <ac:picMkLst>
            <pc:docMk/>
            <pc:sldMk cId="3460981310" sldId="279"/>
            <ac:picMk id="9" creationId="{75EEBA49-7A40-BD25-0776-5A1FE5C0A337}"/>
          </ac:picMkLst>
        </pc:picChg>
        <pc:picChg chg="del topLvl">
          <ac:chgData name="Наталья Луговских" userId="68b90f6982fdcc7e" providerId="LiveId" clId="{37FC6F15-784B-4772-A37B-9091BCCF073C}" dt="2023-03-22T11:19:53.508" v="1661" actId="478"/>
          <ac:picMkLst>
            <pc:docMk/>
            <pc:sldMk cId="3460981310" sldId="279"/>
            <ac:picMk id="11" creationId="{0E025903-294E-BBAB-A4AD-B813DEC159E8}"/>
          </ac:picMkLst>
        </pc:picChg>
        <pc:picChg chg="add mod">
          <ac:chgData name="Наталья Луговских" userId="68b90f6982fdcc7e" providerId="LiveId" clId="{37FC6F15-784B-4772-A37B-9091BCCF073C}" dt="2023-03-22T11:31:34.128" v="1814"/>
          <ac:picMkLst>
            <pc:docMk/>
            <pc:sldMk cId="3460981310" sldId="279"/>
            <ac:picMk id="15" creationId="{D095732F-F8E8-DBE0-8D5D-29A539FA90E2}"/>
          </ac:picMkLst>
        </pc:picChg>
      </pc:sldChg>
      <pc:sldChg chg="addSp delSp modSp add del mod modClrScheme delAnim chgLayout">
        <pc:chgData name="Наталья Луговских" userId="68b90f6982fdcc7e" providerId="LiveId" clId="{37FC6F15-784B-4772-A37B-9091BCCF073C}" dt="2023-03-22T11:18:41.155" v="1655" actId="47"/>
        <pc:sldMkLst>
          <pc:docMk/>
          <pc:sldMk cId="3574660491" sldId="279"/>
        </pc:sldMkLst>
        <pc:spChg chg="del mod">
          <ac:chgData name="Наталья Луговских" userId="68b90f6982fdcc7e" providerId="LiveId" clId="{37FC6F15-784B-4772-A37B-9091BCCF073C}" dt="2023-03-22T11:16:24.396" v="1590" actId="478"/>
          <ac:spMkLst>
            <pc:docMk/>
            <pc:sldMk cId="3574660491" sldId="279"/>
            <ac:spMk id="2" creationId="{ED0E88A2-66D8-8EFF-8E8D-2CBCCF8D6B2D}"/>
          </ac:spMkLst>
        </pc:spChg>
        <pc:spChg chg="del mod">
          <ac:chgData name="Наталья Луговских" userId="68b90f6982fdcc7e" providerId="LiveId" clId="{37FC6F15-784B-4772-A37B-9091BCCF073C}" dt="2023-03-22T11:16:31.958" v="1595" actId="478"/>
          <ac:spMkLst>
            <pc:docMk/>
            <pc:sldMk cId="3574660491" sldId="279"/>
            <ac:spMk id="4" creationId="{7682E53E-13F4-B0E2-E989-FA79C2A66926}"/>
          </ac:spMkLst>
        </pc:spChg>
        <pc:spChg chg="del mod">
          <ac:chgData name="Наталья Луговских" userId="68b90f6982fdcc7e" providerId="LiveId" clId="{37FC6F15-784B-4772-A37B-9091BCCF073C}" dt="2023-03-22T11:16:27.144" v="1592" actId="478"/>
          <ac:spMkLst>
            <pc:docMk/>
            <pc:sldMk cId="3574660491" sldId="279"/>
            <ac:spMk id="5" creationId="{6FC68CE4-9B20-ED65-5958-27D89FB59B63}"/>
          </ac:spMkLst>
        </pc:spChg>
        <pc:spChg chg="del mod">
          <ac:chgData name="Наталья Луговских" userId="68b90f6982fdcc7e" providerId="LiveId" clId="{37FC6F15-784B-4772-A37B-9091BCCF073C}" dt="2023-03-22T11:16:34.205" v="1597" actId="478"/>
          <ac:spMkLst>
            <pc:docMk/>
            <pc:sldMk cId="3574660491" sldId="279"/>
            <ac:spMk id="6" creationId="{7F603080-EEF7-B141-2D50-0037E64E7360}"/>
          </ac:spMkLst>
        </pc:spChg>
        <pc:spChg chg="del mod">
          <ac:chgData name="Наталья Луговских" userId="68b90f6982fdcc7e" providerId="LiveId" clId="{37FC6F15-784B-4772-A37B-9091BCCF073C}" dt="2023-03-22T11:16:39.170" v="1602" actId="478"/>
          <ac:spMkLst>
            <pc:docMk/>
            <pc:sldMk cId="3574660491" sldId="279"/>
            <ac:spMk id="7" creationId="{0DD24522-057A-2803-2A21-6842705FC92F}"/>
          </ac:spMkLst>
        </pc:spChg>
        <pc:spChg chg="del mod">
          <ac:chgData name="Наталья Луговских" userId="68b90f6982fdcc7e" providerId="LiveId" clId="{37FC6F15-784B-4772-A37B-9091BCCF073C}" dt="2023-03-22T11:16:37.190" v="1600" actId="478"/>
          <ac:spMkLst>
            <pc:docMk/>
            <pc:sldMk cId="3574660491" sldId="279"/>
            <ac:spMk id="9" creationId="{1E9F417E-7E66-96BE-0246-F7C63B8BF54C}"/>
          </ac:spMkLst>
        </pc:spChg>
        <pc:spChg chg="add mod">
          <ac:chgData name="Наталья Луговских" userId="68b90f6982fdcc7e" providerId="LiveId" clId="{37FC6F15-784B-4772-A37B-9091BCCF073C}" dt="2023-03-22T11:17:24.479" v="1610" actId="255"/>
          <ac:spMkLst>
            <pc:docMk/>
            <pc:sldMk cId="3574660491" sldId="279"/>
            <ac:spMk id="11" creationId="{0FB1E11B-EC42-3300-44C6-516204C15B0D}"/>
          </ac:spMkLst>
        </pc:spChg>
        <pc:spChg chg="add mod ord">
          <ac:chgData name="Наталья Луговских" userId="68b90f6982fdcc7e" providerId="LiveId" clId="{37FC6F15-784B-4772-A37B-9091BCCF073C}" dt="2023-03-22T11:18:02.518" v="1654" actId="20577"/>
          <ac:spMkLst>
            <pc:docMk/>
            <pc:sldMk cId="3574660491" sldId="279"/>
            <ac:spMk id="12" creationId="{AA6FBDC9-C6AE-4123-3D61-D0C7CB106163}"/>
          </ac:spMkLst>
        </pc:spChg>
        <pc:picChg chg="del">
          <ac:chgData name="Наталья Луговских" userId="68b90f6982fdcc7e" providerId="LiveId" clId="{37FC6F15-784B-4772-A37B-9091BCCF073C}" dt="2023-03-22T11:16:28.675" v="1593" actId="478"/>
          <ac:picMkLst>
            <pc:docMk/>
            <pc:sldMk cId="3574660491" sldId="279"/>
            <ac:picMk id="8" creationId="{53AD5982-4463-4A4C-BEA0-51C47E1B2518}"/>
          </ac:picMkLst>
        </pc:picChg>
      </pc:sldChg>
      <pc:sldMasterChg chg="modTransition modSldLayout">
        <pc:chgData name="Наталья Луговских" userId="68b90f6982fdcc7e" providerId="LiveId" clId="{37FC6F15-784B-4772-A37B-9091BCCF073C}" dt="2023-03-21T13:17:37.649" v="393"/>
        <pc:sldMasterMkLst>
          <pc:docMk/>
          <pc:sldMasterMk cId="768778494" sldId="2147483648"/>
        </pc:sldMasterMkLst>
        <pc:sldLayoutChg chg="modTransition">
          <pc:chgData name="Наталья Луговских" userId="68b90f6982fdcc7e" providerId="LiveId" clId="{37FC6F15-784B-4772-A37B-9091BCCF073C}" dt="2023-03-21T13:17:37.649" v="393"/>
          <pc:sldLayoutMkLst>
            <pc:docMk/>
            <pc:sldMasterMk cId="768778494" sldId="2147483648"/>
            <pc:sldLayoutMk cId="4249931343" sldId="2147483649"/>
          </pc:sldLayoutMkLst>
        </pc:sldLayoutChg>
        <pc:sldLayoutChg chg="modTransition">
          <pc:chgData name="Наталья Луговских" userId="68b90f6982fdcc7e" providerId="LiveId" clId="{37FC6F15-784B-4772-A37B-9091BCCF073C}" dt="2023-03-21T13:17:37.649" v="393"/>
          <pc:sldLayoutMkLst>
            <pc:docMk/>
            <pc:sldMasterMk cId="768778494" sldId="2147483648"/>
            <pc:sldLayoutMk cId="4250158476" sldId="2147483650"/>
          </pc:sldLayoutMkLst>
        </pc:sldLayoutChg>
        <pc:sldLayoutChg chg="modTransition">
          <pc:chgData name="Наталья Луговских" userId="68b90f6982fdcc7e" providerId="LiveId" clId="{37FC6F15-784B-4772-A37B-9091BCCF073C}" dt="2023-03-21T13:17:37.649" v="393"/>
          <pc:sldLayoutMkLst>
            <pc:docMk/>
            <pc:sldMasterMk cId="768778494" sldId="2147483648"/>
            <pc:sldLayoutMk cId="4223151074" sldId="2147483651"/>
          </pc:sldLayoutMkLst>
        </pc:sldLayoutChg>
        <pc:sldLayoutChg chg="modTransition">
          <pc:chgData name="Наталья Луговских" userId="68b90f6982fdcc7e" providerId="LiveId" clId="{37FC6F15-784B-4772-A37B-9091BCCF073C}" dt="2023-03-21T13:17:37.649" v="393"/>
          <pc:sldLayoutMkLst>
            <pc:docMk/>
            <pc:sldMasterMk cId="768778494" sldId="2147483648"/>
            <pc:sldLayoutMk cId="1239827985" sldId="2147483652"/>
          </pc:sldLayoutMkLst>
        </pc:sldLayoutChg>
        <pc:sldLayoutChg chg="modTransition">
          <pc:chgData name="Наталья Луговских" userId="68b90f6982fdcc7e" providerId="LiveId" clId="{37FC6F15-784B-4772-A37B-9091BCCF073C}" dt="2023-03-21T13:17:37.649" v="393"/>
          <pc:sldLayoutMkLst>
            <pc:docMk/>
            <pc:sldMasterMk cId="768778494" sldId="2147483648"/>
            <pc:sldLayoutMk cId="2872798995" sldId="2147483653"/>
          </pc:sldLayoutMkLst>
        </pc:sldLayoutChg>
        <pc:sldLayoutChg chg="modTransition">
          <pc:chgData name="Наталья Луговских" userId="68b90f6982fdcc7e" providerId="LiveId" clId="{37FC6F15-784B-4772-A37B-9091BCCF073C}" dt="2023-03-21T13:17:37.649" v="393"/>
          <pc:sldLayoutMkLst>
            <pc:docMk/>
            <pc:sldMasterMk cId="768778494" sldId="2147483648"/>
            <pc:sldLayoutMk cId="2114325477" sldId="2147483654"/>
          </pc:sldLayoutMkLst>
        </pc:sldLayoutChg>
        <pc:sldLayoutChg chg="modTransition">
          <pc:chgData name="Наталья Луговских" userId="68b90f6982fdcc7e" providerId="LiveId" clId="{37FC6F15-784B-4772-A37B-9091BCCF073C}" dt="2023-03-21T13:17:37.649" v="393"/>
          <pc:sldLayoutMkLst>
            <pc:docMk/>
            <pc:sldMasterMk cId="768778494" sldId="2147483648"/>
            <pc:sldLayoutMk cId="3201390183" sldId="2147483655"/>
          </pc:sldLayoutMkLst>
        </pc:sldLayoutChg>
        <pc:sldLayoutChg chg="modTransition">
          <pc:chgData name="Наталья Луговских" userId="68b90f6982fdcc7e" providerId="LiveId" clId="{37FC6F15-784B-4772-A37B-9091BCCF073C}" dt="2023-03-21T13:17:37.649" v="393"/>
          <pc:sldLayoutMkLst>
            <pc:docMk/>
            <pc:sldMasterMk cId="768778494" sldId="2147483648"/>
            <pc:sldLayoutMk cId="747620752" sldId="2147483656"/>
          </pc:sldLayoutMkLst>
        </pc:sldLayoutChg>
        <pc:sldLayoutChg chg="modTransition">
          <pc:chgData name="Наталья Луговских" userId="68b90f6982fdcc7e" providerId="LiveId" clId="{37FC6F15-784B-4772-A37B-9091BCCF073C}" dt="2023-03-21T13:17:37.649" v="393"/>
          <pc:sldLayoutMkLst>
            <pc:docMk/>
            <pc:sldMasterMk cId="768778494" sldId="2147483648"/>
            <pc:sldLayoutMk cId="2580113190" sldId="2147483657"/>
          </pc:sldLayoutMkLst>
        </pc:sldLayoutChg>
        <pc:sldLayoutChg chg="modTransition">
          <pc:chgData name="Наталья Луговских" userId="68b90f6982fdcc7e" providerId="LiveId" clId="{37FC6F15-784B-4772-A37B-9091BCCF073C}" dt="2023-03-21T13:17:37.649" v="393"/>
          <pc:sldLayoutMkLst>
            <pc:docMk/>
            <pc:sldMasterMk cId="768778494" sldId="2147483648"/>
            <pc:sldLayoutMk cId="1608828958" sldId="2147483658"/>
          </pc:sldLayoutMkLst>
        </pc:sldLayoutChg>
        <pc:sldLayoutChg chg="modTransition">
          <pc:chgData name="Наталья Луговских" userId="68b90f6982fdcc7e" providerId="LiveId" clId="{37FC6F15-784B-4772-A37B-9091BCCF073C}" dt="2023-03-21T13:17:37.649" v="393"/>
          <pc:sldLayoutMkLst>
            <pc:docMk/>
            <pc:sldMasterMk cId="768778494" sldId="2147483648"/>
            <pc:sldLayoutMk cId="1005845617" sldId="2147483659"/>
          </pc:sldLayoutMkLst>
        </pc:sldLayoutChg>
      </pc:sldMasterChg>
    </pc:docChg>
  </pc:docChgLst>
  <pc:docChgLst>
    <pc:chgData name="Наталья Луговских" userId="68b90f6982fdcc7e" providerId="LiveId" clId="{C49910A7-D3AF-43D5-AD53-C9066E36F76C}"/>
    <pc:docChg chg="modSld">
      <pc:chgData name="Наталья Луговских" userId="68b90f6982fdcc7e" providerId="LiveId" clId="{C49910A7-D3AF-43D5-AD53-C9066E36F76C}" dt="2023-03-22T12:45:07.653" v="1"/>
      <pc:docMkLst>
        <pc:docMk/>
      </pc:docMkLst>
      <pc:sldChg chg="modAnim">
        <pc:chgData name="Наталья Луговских" userId="68b90f6982fdcc7e" providerId="LiveId" clId="{C49910A7-D3AF-43D5-AD53-C9066E36F76C}" dt="2023-03-22T12:45:07.653" v="1"/>
        <pc:sldMkLst>
          <pc:docMk/>
          <pc:sldMk cId="2401854596" sldId="27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1E4865-74C7-602B-2443-052BA51365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282D4BA-5413-EF82-55D1-ABC75A29C5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489511-DD60-69CB-0D41-6B86FD58E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07BC-788A-4930-A65A-14C360DA125F}" type="datetimeFigureOut">
              <a:rPr lang="ru-RU" smtClean="0"/>
              <a:t>27.10.2024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5B8EEA-2389-CC61-B30C-17F361E7D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776DF2-9747-322D-5B09-2481622FE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69A73-3D38-4DB9-8780-0C14DC5E0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93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92AED6-7F4F-030B-F32E-9CB5EE121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5F13C49-98C1-5E30-77A6-3F66DF728B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52657A2-F8CB-C2CA-1845-A789B69BA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07BC-788A-4930-A65A-14C360DA125F}" type="datetimeFigureOut">
              <a:rPr lang="ru-RU" smtClean="0"/>
              <a:t>27.10.2024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F74EEC-3677-38AC-56FA-10CE25274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DE6A46-3B0A-37DB-22BC-7917B637C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69A73-3D38-4DB9-8780-0C14DC5E0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82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9413859-32AC-80FA-BFA0-C5C7CCCC6A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54B38F4-F75C-6ECA-68DC-657271462F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847527-02E7-2B1E-BE0B-D00FAE03F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07BC-788A-4930-A65A-14C360DA125F}" type="datetimeFigureOut">
              <a:rPr lang="ru-RU" smtClean="0"/>
              <a:t>27.10.2024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4796D9-8B79-718B-1E1B-430A2BB26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796D63-BF1C-F466-D229-A8A5AAB52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69A73-3D38-4DB9-8780-0C14DC5E0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84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C66975-F334-A15E-7DB7-975152072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3BBC42-ED64-ED3B-2255-401BD369AE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966F9C-157E-F232-A4C0-A12FAC9C3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07BC-788A-4930-A65A-14C360DA125F}" type="datetimeFigureOut">
              <a:rPr lang="ru-RU" smtClean="0"/>
              <a:t>27.10.2024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741401-2E79-F0CA-4FC7-21EC54860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816CA4-830C-7608-A520-2C25BB230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69A73-3D38-4DB9-8780-0C14DC5E0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15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00C157-71CC-9132-EF12-17461931E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FD2F173-DD18-C923-884B-B51B8379DE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D41F7B-D9D4-73D9-A443-E4DA13F6E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07BC-788A-4930-A65A-14C360DA125F}" type="datetimeFigureOut">
              <a:rPr lang="ru-RU" smtClean="0"/>
              <a:t>27.10.2024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D6AB135-E512-7110-B529-1A6AF4F21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AC13AE7-D9D9-717A-0472-000CF4F89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69A73-3D38-4DB9-8780-0C14DC5E0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15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6FFC52-A7A3-01E9-2D5B-D089B77B8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D8BD9C-90C1-105F-D1E2-BF215F0A3D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220F283-0D1C-E670-396D-002F89BA0B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90D33E6-15AA-165B-4159-4D5C05CA7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07BC-788A-4930-A65A-14C360DA125F}" type="datetimeFigureOut">
              <a:rPr lang="ru-RU" smtClean="0"/>
              <a:t>27.10.2024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55005D5-C426-3C87-35C7-3788510A9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E0D45C1-C036-69AD-FFC5-7447E2B5D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69A73-3D38-4DB9-8780-0C14DC5E0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82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5CE931-75F0-CB20-B8CC-8EFBB2F12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B1EA448-4D39-4268-7732-C3763F812A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222116B-0070-0B7F-C6AA-9E94A02C65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A8F44FC-0EBD-9F18-8D56-B9802C109D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7D613C8-D659-17BC-C7E4-0844F3E164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707AC0F-8BA8-BCAD-615A-027767816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07BC-788A-4930-A65A-14C360DA125F}" type="datetimeFigureOut">
              <a:rPr lang="ru-RU" smtClean="0"/>
              <a:t>27.10.2024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A3D2D9C-65A9-A1FC-653E-F59D8A6C6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BE03F51-AE66-EA80-49B6-B1BCA885F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69A73-3D38-4DB9-8780-0C14DC5E0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79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F27F89-3DB6-9E68-C675-08B8A9F08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B498C8F-BFAB-E181-F282-2894004C5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07BC-788A-4930-A65A-14C360DA125F}" type="datetimeFigureOut">
              <a:rPr lang="ru-RU" smtClean="0"/>
              <a:t>27.10.2024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2D0FCAC-755E-5CDF-2DD7-A2E1B29E1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45F8F4F-119F-E3E4-BB29-0D65CD801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69A73-3D38-4DB9-8780-0C14DC5E0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32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8EA4289-EDC5-867E-1EEF-6057877B2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07BC-788A-4930-A65A-14C360DA125F}" type="datetimeFigureOut">
              <a:rPr lang="ru-RU" smtClean="0"/>
              <a:t>27.10.2024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F05492E-1770-7A08-29AA-1414FB178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68C423A-E742-A652-F486-566CA15C1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69A73-3D38-4DB9-8780-0C14DC5E0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39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EEB18D-1191-FD33-2D18-7D934A0E3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759D74-2192-1B6A-F569-BAE0410D4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68553FF-5523-4F4A-47E2-119FDF3AF7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E30360C-40EC-9E6C-82D6-B2F576AEC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07BC-788A-4930-A65A-14C360DA125F}" type="datetimeFigureOut">
              <a:rPr lang="ru-RU" smtClean="0"/>
              <a:t>27.10.2024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3CCF5C3-FB44-80D8-4E91-335846C98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291CFE2-279A-431D-333B-8AE1DB90E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69A73-3D38-4DB9-8780-0C14DC5E0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62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D84F51-4180-1C3A-FF2A-1EC9A6FCF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E5992E6-0EFE-BE0F-C82F-02DF09FEB9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F4CE384-7315-6BB7-979C-E6AAAAE3B8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45A7AF1-8684-8CBE-B60B-1475809FB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007BC-788A-4930-A65A-14C360DA125F}" type="datetimeFigureOut">
              <a:rPr lang="ru-RU" smtClean="0"/>
              <a:t>27.10.2024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BE62C8D-BD69-9CF9-6DD8-C43BA6185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09B8C11-4AFB-956A-9BD7-C58FF7495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69A73-3D38-4DB9-8780-0C14DC5E0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113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45591F-A811-8380-333D-EBDE9D00E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05578AF-2B54-736A-2AAD-0122F7CFF2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866309-C441-1BC7-5BC0-33CD207CD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007BC-788A-4930-A65A-14C360DA125F}" type="datetimeFigureOut">
              <a:rPr lang="ru-RU" smtClean="0"/>
              <a:t>27.10.2024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7C9CC3-947B-8C8A-710F-7163003F0D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042CF0-9749-3E91-70B7-5C8EFD7E1D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769A73-3D38-4DB9-8780-0C14DC5E0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778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gif"/><Relationship Id="rId5" Type="http://schemas.openxmlformats.org/officeDocument/2006/relationships/image" Target="../media/image33.gif"/><Relationship Id="rId4" Type="http://schemas.openxmlformats.org/officeDocument/2006/relationships/image" Target="../media/image32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azbyka.ru/otechnik/Mihail_Fivejskij/svjashhennaja-istorija-vethogo-i-novogo-zaveta-dlja-detej-ml-vozrasta/" TargetMode="External"/><Relationship Id="rId3" Type="http://schemas.openxmlformats.org/officeDocument/2006/relationships/hyperlink" Target="https://ok.ru/group54540011765787" TargetMode="External"/><Relationship Id="rId7" Type="http://schemas.openxmlformats.org/officeDocument/2006/relationships/hyperlink" Target="https://azbyka.ru/otechnik/Mihail_Fivejskij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azbyka.ru/otechnik/" TargetMode="External"/><Relationship Id="rId11" Type="http://schemas.openxmlformats.org/officeDocument/2006/relationships/image" Target="../media/image7.jpg"/><Relationship Id="rId5" Type="http://schemas.openxmlformats.org/officeDocument/2006/relationships/hyperlink" Target="https://azbyka.ru/" TargetMode="External"/><Relationship Id="rId10" Type="http://schemas.openxmlformats.org/officeDocument/2006/relationships/hyperlink" Target="https://www.youtube.com/watch?v=MkUQXF8yyys" TargetMode="External"/><Relationship Id="rId4" Type="http://schemas.openxmlformats.org/officeDocument/2006/relationships/hyperlink" Target="http://bibliya-online.ru/potop-bibleyskie-istorii-dlya-detey/" TargetMode="External"/><Relationship Id="rId9" Type="http://schemas.openxmlformats.org/officeDocument/2006/relationships/hyperlink" Target="https://azbyka.ru/otechnik/Mihail_Fivejskij/svjashhennaja-istorija-vethogo-i-novogo-zaveta-dlja-detej-ml-vozrasta/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7A3B1D0B-5C54-DB13-7F4C-A7855364B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66A193A-595A-12B5-96F0-F18E4C423D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6587DC6-674F-7BDE-AE7B-1C46CA775D30}"/>
              </a:ext>
            </a:extLst>
          </p:cNvPr>
          <p:cNvSpPr txBox="1"/>
          <p:nvPr/>
        </p:nvSpPr>
        <p:spPr>
          <a:xfrm>
            <a:off x="1347019" y="560439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187005-0559-D07A-B103-901E71E5F1F6}"/>
              </a:ext>
            </a:extLst>
          </p:cNvPr>
          <p:cNvSpPr txBox="1"/>
          <p:nvPr/>
        </p:nvSpPr>
        <p:spPr>
          <a:xfrm>
            <a:off x="1101213" y="197548"/>
            <a:ext cx="90653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Новосибирская область Черепановский район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«Медведская СОШ»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52B4BD-2824-9CF2-8F8A-40033F91A937}"/>
              </a:ext>
            </a:extLst>
          </p:cNvPr>
          <p:cNvSpPr txBox="1"/>
          <p:nvPr/>
        </p:nvSpPr>
        <p:spPr>
          <a:xfrm>
            <a:off x="2517057" y="1690688"/>
            <a:ext cx="2635045" cy="285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AC6899-D3B8-F523-D25C-AA09571231DC}"/>
              </a:ext>
            </a:extLst>
          </p:cNvPr>
          <p:cNvSpPr txBox="1"/>
          <p:nvPr/>
        </p:nvSpPr>
        <p:spPr>
          <a:xfrm>
            <a:off x="2281084" y="1690688"/>
            <a:ext cx="3067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D84B0E-1836-7DEE-7B31-9B48198FCD9B}"/>
              </a:ext>
            </a:extLst>
          </p:cNvPr>
          <p:cNvSpPr txBox="1"/>
          <p:nvPr/>
        </p:nvSpPr>
        <p:spPr>
          <a:xfrm>
            <a:off x="4876799" y="1504132"/>
            <a:ext cx="7157885" cy="3046988"/>
          </a:xfrm>
          <a:prstGeom prst="rect">
            <a:avLst/>
          </a:prstGeom>
          <a:solidFill>
            <a:srgbClr val="92D050"/>
          </a:solidFill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 Отношение христианина к природе» 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уроку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ОРКиСЭ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(модуль «Основы православной культуры»)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«Отношение христианина к природе»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866974-A77D-1252-0B87-2D52582994D4}"/>
              </a:ext>
            </a:extLst>
          </p:cNvPr>
          <p:cNvSpPr txBox="1"/>
          <p:nvPr/>
        </p:nvSpPr>
        <p:spPr>
          <a:xfrm>
            <a:off x="6442587" y="5442631"/>
            <a:ext cx="57494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Луговских Наталья Николаевна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125315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10C164-2D46-429C-590E-1B11FDEA4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2D397D-8870-5DF9-A3BE-0790245E7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551" y="406537"/>
            <a:ext cx="3612502" cy="830997"/>
          </a:xfr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первый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C134C1-2344-CA73-E455-21104ECAE2CE}"/>
              </a:ext>
            </a:extLst>
          </p:cNvPr>
          <p:cNvSpPr txBox="1"/>
          <p:nvPr/>
        </p:nvSpPr>
        <p:spPr>
          <a:xfrm>
            <a:off x="381551" y="1237534"/>
            <a:ext cx="4927869" cy="2041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первый день создал Бог свет. Светло сделалось на земле, наступил ясный, светлый день. И назвал Бог свет днем, а тьму - ночью.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0F296FD-BF0F-D218-A75C-970CD18DDD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4" t="1956" r="14542" b="1310"/>
          <a:stretch/>
        </p:blipFill>
        <p:spPr>
          <a:xfrm>
            <a:off x="265471" y="3156155"/>
            <a:ext cx="3794075" cy="3701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690929-1DDE-C864-DDCC-F382CBE672A2}"/>
              </a:ext>
            </a:extLst>
          </p:cNvPr>
          <p:cNvSpPr txBox="1"/>
          <p:nvPr/>
        </p:nvSpPr>
        <p:spPr>
          <a:xfrm>
            <a:off x="7065630" y="351844"/>
            <a:ext cx="3752461" cy="830997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второй</a:t>
            </a:r>
            <a:endParaRPr lang="ru-RU" sz="4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16074D-4683-3AFB-0EF8-ECE6685B7329}"/>
              </a:ext>
            </a:extLst>
          </p:cNvPr>
          <p:cNvSpPr txBox="1"/>
          <p:nvPr/>
        </p:nvSpPr>
        <p:spPr>
          <a:xfrm>
            <a:off x="5840362" y="1350307"/>
            <a:ext cx="5820696" cy="856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этот день Бог сотворил небесный свод-небо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45F67A5-BBA5-804E-9668-92E6DF0848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974" y="2795170"/>
            <a:ext cx="5716555" cy="397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4674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8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10C164-2D46-429C-590E-1B11FDEA4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2D397D-8870-5DF9-A3BE-0790245E7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449" y="266074"/>
            <a:ext cx="3295261" cy="653143"/>
          </a:xfr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третий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C134C1-2344-CA73-E455-21104ECAE2CE}"/>
              </a:ext>
            </a:extLst>
          </p:cNvPr>
          <p:cNvSpPr txBox="1"/>
          <p:nvPr/>
        </p:nvSpPr>
        <p:spPr>
          <a:xfrm>
            <a:off x="570272" y="868509"/>
            <a:ext cx="46167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170" marR="90170"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Была отделена вода от суши, создана растительность. Появились океаны, моря, реки, материки  и появился растительный мир.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397952-D245-93D9-FDDE-D151581FCE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6" t="1845" r="15266" b="2177"/>
          <a:stretch/>
        </p:blipFill>
        <p:spPr>
          <a:xfrm>
            <a:off x="638370" y="2756793"/>
            <a:ext cx="4548670" cy="4015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C18FB54-BE94-3C6E-887F-221074F4F697}"/>
              </a:ext>
            </a:extLst>
          </p:cNvPr>
          <p:cNvSpPr txBox="1"/>
          <p:nvPr/>
        </p:nvSpPr>
        <p:spPr>
          <a:xfrm>
            <a:off x="7051084" y="254335"/>
            <a:ext cx="4378390" cy="830997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четвёртый</a:t>
            </a:r>
            <a:endParaRPr lang="ru-RU" sz="4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78F17D-CA9D-11CF-90E0-F3941F62854A}"/>
              </a:ext>
            </a:extLst>
          </p:cNvPr>
          <p:cNvSpPr txBox="1"/>
          <p:nvPr/>
        </p:nvSpPr>
        <p:spPr>
          <a:xfrm>
            <a:off x="6331974" y="1237841"/>
            <a:ext cx="528975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170" marR="90170" algn="just">
              <a:spcAft>
                <a:spcPts val="0"/>
              </a:spcAft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GB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четвертый</a:t>
            </a:r>
            <a:r>
              <a:rPr lang="en-GB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день</a:t>
            </a:r>
            <a:r>
              <a:rPr lang="en-GB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Бог устроил окончательно</a:t>
            </a:r>
            <a:r>
              <a:rPr lang="en-GB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мир</a:t>
            </a:r>
            <a:r>
              <a:rPr lang="en-GB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небесных звезд и планет.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4262094-2DDF-D1F7-EC64-1E853CD820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463" y="2769567"/>
            <a:ext cx="5503008" cy="4002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349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9" grpId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10C164-2D46-429C-590E-1B11FDEA4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656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2D397D-8870-5DF9-A3BE-0790245E7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829" y="242595"/>
            <a:ext cx="3444551" cy="829493"/>
          </a:xfr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пятый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C134C1-2344-CA73-E455-21104ECAE2CE}"/>
              </a:ext>
            </a:extLst>
          </p:cNvPr>
          <p:cNvSpPr txBox="1"/>
          <p:nvPr/>
        </p:nvSpPr>
        <p:spPr>
          <a:xfrm>
            <a:off x="401217" y="1072088"/>
            <a:ext cx="50163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170" marR="90170" algn="just">
              <a:spcAft>
                <a:spcPts val="0"/>
              </a:spcAft>
            </a:pP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оявились обитатели вод, появились водяные животные, насекомые, рептилии и рыбы, а по воздушному пространству полетели птицы.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73452C1-ABAD-720B-1456-A95CAE386A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17" y="2912622"/>
            <a:ext cx="4592667" cy="3924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81B9A2-A031-AA5D-A8BA-8723066F70E7}"/>
              </a:ext>
            </a:extLst>
          </p:cNvPr>
          <p:cNvSpPr txBox="1"/>
          <p:nvPr/>
        </p:nvSpPr>
        <p:spPr>
          <a:xfrm>
            <a:off x="7184492" y="242595"/>
            <a:ext cx="3772672" cy="830997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шестой</a:t>
            </a:r>
            <a:endParaRPr lang="ru-RU" sz="4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04759E-9722-7120-E7C5-74576F3E76F8}"/>
              </a:ext>
            </a:extLst>
          </p:cNvPr>
          <p:cNvSpPr txBox="1"/>
          <p:nvPr/>
        </p:nvSpPr>
        <p:spPr>
          <a:xfrm>
            <a:off x="6132285" y="1361843"/>
            <a:ext cx="53630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170" marR="90170" algn="just">
              <a:spcAft>
                <a:spcPts val="0"/>
              </a:spcAft>
            </a:pPr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Бог создал животных, живущих на земле, и человека, по образу и подобию Своему.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EEA7A31-ADC0-9194-BDA6-DE0E4A9FC4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284" y="2690416"/>
            <a:ext cx="5945026" cy="4027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63560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11" grpId="0" animBg="1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10C164-2D46-429C-590E-1B11FDEA4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2D397D-8870-5DF9-A3BE-0790245E7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243" y="352836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Творец вручил мир в надежде, что все люди сохранят и приумножат его красоту.</a:t>
            </a:r>
            <a:b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C:\Users\юля\Desktop\1.jpg">
            <a:extLst>
              <a:ext uri="{FF2B5EF4-FFF2-40B4-BE49-F238E27FC236}">
                <a16:creationId xmlns:a16="http://schemas.microsoft.com/office/drawing/2014/main" id="{5C86C65E-FC15-E180-4F22-C0634E8A71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26" y="1411292"/>
            <a:ext cx="4536504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Users\юля\Desktop\2.jpg">
            <a:extLst>
              <a:ext uri="{FF2B5EF4-FFF2-40B4-BE49-F238E27FC236}">
                <a16:creationId xmlns:a16="http://schemas.microsoft.com/office/drawing/2014/main" id="{0B2EC1B8-3CE6-8011-CB4B-C0811975D8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403" y="1411292"/>
            <a:ext cx="3960440" cy="297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C:\Users\юля\Desktop\3.jpg">
            <a:extLst>
              <a:ext uri="{FF2B5EF4-FFF2-40B4-BE49-F238E27FC236}">
                <a16:creationId xmlns:a16="http://schemas.microsoft.com/office/drawing/2014/main" id="{2A5944E3-D562-BC77-5DBD-56C4831A5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1480" y="3043166"/>
            <a:ext cx="4789040" cy="2930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0A8FA62-D1BD-703C-3094-8C6FCC267C47}"/>
              </a:ext>
            </a:extLst>
          </p:cNvPr>
          <p:cNvSpPr txBox="1"/>
          <p:nvPr/>
        </p:nvSpPr>
        <p:spPr>
          <a:xfrm>
            <a:off x="1268963" y="5918289"/>
            <a:ext cx="9906880" cy="830997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Оправдали ли люди его надежды?</a:t>
            </a:r>
          </a:p>
        </p:txBody>
      </p:sp>
    </p:spTree>
    <p:extLst>
      <p:ext uri="{BB962C8B-B14F-4D97-AF65-F5344CB8AC3E}">
        <p14:creationId xmlns:p14="http://schemas.microsoft.com/office/powerpoint/2010/main" val="183385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10C164-2D46-429C-590E-1B11FDEA4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2D397D-8870-5DF9-A3BE-0790245E7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243" y="227952"/>
            <a:ext cx="10515600" cy="738846"/>
          </a:xfrm>
        </p:spPr>
        <p:txBody>
          <a:bodyPr>
            <a:noAutofit/>
          </a:bodyPr>
          <a:lstStyle/>
          <a:p>
            <a:pPr algn="ctr"/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Всемирный потоп</a:t>
            </a:r>
            <a:b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195033F-F342-0959-9B4E-F5EE128944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733" y="682318"/>
            <a:ext cx="9404534" cy="6220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5A9E3C-A96C-5E3C-603A-99848B5C41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548" y="597826"/>
            <a:ext cx="9564904" cy="6260174"/>
          </a:xfrm>
          <a:prstGeom prst="rect">
            <a:avLst/>
          </a:prstGeom>
        </p:spPr>
      </p:pic>
      <p:pic>
        <p:nvPicPr>
          <p:cNvPr id="11" name="Содержимое 3" descr="http://bibliotekar.ru/rusAyvaz/24.files/image001.jpg">
            <a:extLst>
              <a:ext uri="{FF2B5EF4-FFF2-40B4-BE49-F238E27FC236}">
                <a16:creationId xmlns:a16="http://schemas.microsoft.com/office/drawing/2014/main" id="{270103B6-828E-E4A7-69EA-DD5A33D830A7}"/>
              </a:ext>
            </a:extLst>
          </p:cNvPr>
          <p:cNvPicPr>
            <a:picLocks noGr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30376" y="616516"/>
            <a:ext cx="9731249" cy="6241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 descr="C:\Users\Администратор\Desktop\1272550253_kovcheg.jpg">
            <a:extLst>
              <a:ext uri="{FF2B5EF4-FFF2-40B4-BE49-F238E27FC236}">
                <a16:creationId xmlns:a16="http://schemas.microsoft.com/office/drawing/2014/main" id="{3F0C398C-21B7-6DAD-D835-F3D08CB4F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35626" y="581608"/>
            <a:ext cx="9920747" cy="6241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0627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10C164-2D46-429C-590E-1B11FDEA4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C94ABCB5-68ED-0241-BCA8-662D0F2AA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167" y="783771"/>
            <a:ext cx="10515600" cy="1728011"/>
          </a:xfrm>
        </p:spPr>
        <p:txBody>
          <a:bodyPr>
            <a:normAutofit fontScale="90000"/>
          </a:bodyPr>
          <a:lstStyle/>
          <a:p>
            <a:pPr algn="r"/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Экология – наука об отношениях растительных и животных организмов друг к другу и к окружающей их среде.</a:t>
            </a:r>
            <a:b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Толковый словарь русского языка</a:t>
            </a:r>
            <a:b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05A0AD-F68F-63C9-2F64-3132AAFFA330}"/>
              </a:ext>
            </a:extLst>
          </p:cNvPr>
          <p:cNvSpPr txBox="1"/>
          <p:nvPr/>
        </p:nvSpPr>
        <p:spPr>
          <a:xfrm>
            <a:off x="-48207" y="2511782"/>
            <a:ext cx="1151397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22313" indent="457200" algn="just"/>
            <a:r>
              <a:rPr lang="ru-RU" sz="3200" b="1" u="sng" dirty="0">
                <a:latin typeface="Times New Roman" pitchFamily="18" charset="0"/>
                <a:cs typeface="Times New Roman" pitchFamily="18" charset="0"/>
              </a:rPr>
              <a:t>Экология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– это наука, которая изучает отношения человека и природы для того, чтобы и в будущем природа радовала людей.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04A1734-5D84-9428-6373-B1C7512A94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343" y="3479540"/>
            <a:ext cx="6509657" cy="3378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6474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10C164-2D46-429C-590E-1B11FDEA4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6F932B8-7BF3-5762-8580-20E58B1B73D7}"/>
              </a:ext>
            </a:extLst>
          </p:cNvPr>
          <p:cNvSpPr txBox="1"/>
          <p:nvPr/>
        </p:nvSpPr>
        <p:spPr>
          <a:xfrm>
            <a:off x="1576873" y="345233"/>
            <a:ext cx="8705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Групповая работа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770B0F-30BC-51A1-EBC6-5C6A059D1F2B}"/>
              </a:ext>
            </a:extLst>
          </p:cNvPr>
          <p:cNvSpPr txBox="1"/>
          <p:nvPr/>
        </p:nvSpPr>
        <p:spPr>
          <a:xfrm>
            <a:off x="774441" y="1219421"/>
            <a:ext cx="6382139" cy="4419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75"/>
              </a:spcAft>
            </a:pPr>
            <a:r>
              <a:rPr lang="ru-RU" sz="28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Группа 1.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75"/>
              </a:spcAft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Составьте правила поведения человека в окружающей нас природе.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75"/>
              </a:spcAft>
            </a:pPr>
            <a:r>
              <a:rPr lang="ru-RU" sz="28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Группа 2.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75"/>
              </a:spcAft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Нарисуйте знаки, которые показывают, что нельзя делать в лесу.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75"/>
              </a:spcAft>
            </a:pPr>
            <a:r>
              <a:rPr lang="ru-RU" sz="28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Группа 3.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75"/>
              </a:spcAft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Придумайте мероприятия по озеленению территории школы летом.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AutoShape 2">
            <a:extLst>
              <a:ext uri="{FF2B5EF4-FFF2-40B4-BE49-F238E27FC236}">
                <a16:creationId xmlns:a16="http://schemas.microsoft.com/office/drawing/2014/main" id="{507D9A94-E87E-5749-6C8E-640108B64DA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B73361B-990F-6456-5DD4-9D180C5923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799" y="1427870"/>
            <a:ext cx="4852982" cy="4637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921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10C164-2D46-429C-590E-1B11FDEA44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9AC2B1-E00F-3DEC-4E9C-CE2E141D9084}"/>
              </a:ext>
            </a:extLst>
          </p:cNvPr>
          <p:cNvSpPr txBox="1"/>
          <p:nvPr/>
        </p:nvSpPr>
        <p:spPr>
          <a:xfrm>
            <a:off x="1327448" y="250961"/>
            <a:ext cx="34150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DDBF4193-33E2-8E9E-F91D-D82B569B68B7}"/>
              </a:ext>
            </a:extLst>
          </p:cNvPr>
          <p:cNvGrpSpPr/>
          <p:nvPr/>
        </p:nvGrpSpPr>
        <p:grpSpPr>
          <a:xfrm>
            <a:off x="4920003" y="234596"/>
            <a:ext cx="7006707" cy="6499397"/>
            <a:chOff x="4877837" y="195267"/>
            <a:chExt cx="7006707" cy="6499397"/>
          </a:xfrm>
        </p:grpSpPr>
        <p:sp>
          <p:nvSpPr>
            <p:cNvPr id="4" name="Овал 3">
              <a:extLst>
                <a:ext uri="{FF2B5EF4-FFF2-40B4-BE49-F238E27FC236}">
                  <a16:creationId xmlns:a16="http://schemas.microsoft.com/office/drawing/2014/main" id="{537BB032-CAB7-D952-B2A9-95BD5656D1E2}"/>
                </a:ext>
              </a:extLst>
            </p:cNvPr>
            <p:cNvSpPr/>
            <p:nvPr/>
          </p:nvSpPr>
          <p:spPr>
            <a:xfrm>
              <a:off x="7185870" y="2413706"/>
              <a:ext cx="2211355" cy="2062065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>
              <a:extLst>
                <a:ext uri="{FF2B5EF4-FFF2-40B4-BE49-F238E27FC236}">
                  <a16:creationId xmlns:a16="http://schemas.microsoft.com/office/drawing/2014/main" id="{2A495D60-C866-71D8-B6FF-CC034A45D154}"/>
                </a:ext>
              </a:extLst>
            </p:cNvPr>
            <p:cNvSpPr/>
            <p:nvPr/>
          </p:nvSpPr>
          <p:spPr>
            <a:xfrm rot="19042216">
              <a:off x="8550390" y="1021348"/>
              <a:ext cx="2495810" cy="140892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F2C20370-AADD-40C4-AF22-2A2EA70020A9}"/>
                </a:ext>
              </a:extLst>
            </p:cNvPr>
            <p:cNvSpPr/>
            <p:nvPr/>
          </p:nvSpPr>
          <p:spPr>
            <a:xfrm>
              <a:off x="9388734" y="2771431"/>
              <a:ext cx="2495810" cy="140892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>
              <a:extLst>
                <a:ext uri="{FF2B5EF4-FFF2-40B4-BE49-F238E27FC236}">
                  <a16:creationId xmlns:a16="http://schemas.microsoft.com/office/drawing/2014/main" id="{F3A73BD5-C9B8-DC9E-AEDE-EC249F348057}"/>
                </a:ext>
              </a:extLst>
            </p:cNvPr>
            <p:cNvSpPr/>
            <p:nvPr/>
          </p:nvSpPr>
          <p:spPr>
            <a:xfrm rot="2678411">
              <a:off x="8550390" y="4468027"/>
              <a:ext cx="2495810" cy="1408922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Овал 8">
              <a:extLst>
                <a:ext uri="{FF2B5EF4-FFF2-40B4-BE49-F238E27FC236}">
                  <a16:creationId xmlns:a16="http://schemas.microsoft.com/office/drawing/2014/main" id="{9290E3C9-5466-3F20-2741-E34BAD072B43}"/>
                </a:ext>
              </a:extLst>
            </p:cNvPr>
            <p:cNvSpPr/>
            <p:nvPr/>
          </p:nvSpPr>
          <p:spPr>
            <a:xfrm rot="19620703">
              <a:off x="4950732" y="3747288"/>
              <a:ext cx="2495810" cy="140892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>
              <a:extLst>
                <a:ext uri="{FF2B5EF4-FFF2-40B4-BE49-F238E27FC236}">
                  <a16:creationId xmlns:a16="http://schemas.microsoft.com/office/drawing/2014/main" id="{75B5CC51-C673-3033-CC2E-BA2AA3438267}"/>
                </a:ext>
              </a:extLst>
            </p:cNvPr>
            <p:cNvSpPr/>
            <p:nvPr/>
          </p:nvSpPr>
          <p:spPr>
            <a:xfrm rot="1002876">
              <a:off x="4877837" y="1883816"/>
              <a:ext cx="2495810" cy="1408922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>
              <a:extLst>
                <a:ext uri="{FF2B5EF4-FFF2-40B4-BE49-F238E27FC236}">
                  <a16:creationId xmlns:a16="http://schemas.microsoft.com/office/drawing/2014/main" id="{C9EADF05-7A31-B452-175E-700FDCF87286}"/>
                </a:ext>
              </a:extLst>
            </p:cNvPr>
            <p:cNvSpPr/>
            <p:nvPr/>
          </p:nvSpPr>
          <p:spPr>
            <a:xfrm rot="16978181">
              <a:off x="6539085" y="4843181"/>
              <a:ext cx="2295625" cy="140734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>
              <a:extLst>
                <a:ext uri="{FF2B5EF4-FFF2-40B4-BE49-F238E27FC236}">
                  <a16:creationId xmlns:a16="http://schemas.microsoft.com/office/drawing/2014/main" id="{853CCE00-6D29-EC0A-7785-958978645544}"/>
                </a:ext>
              </a:extLst>
            </p:cNvPr>
            <p:cNvSpPr/>
            <p:nvPr/>
          </p:nvSpPr>
          <p:spPr>
            <a:xfrm rot="4465463">
              <a:off x="6464186" y="655282"/>
              <a:ext cx="2328952" cy="1408922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93AB53EC-2896-ED7A-50A5-B731E1391A99}"/>
              </a:ext>
            </a:extLst>
          </p:cNvPr>
          <p:cNvSpPr txBox="1"/>
          <p:nvPr/>
        </p:nvSpPr>
        <p:spPr>
          <a:xfrm>
            <a:off x="307456" y="1570753"/>
            <a:ext cx="4596126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90170" algn="just">
              <a:spcAft>
                <a:spcPts val="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Напиши на ромашке,</a:t>
            </a:r>
          </a:p>
          <a:p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что ещё ты можешь делать для сохранения окружающего мира</a:t>
            </a:r>
            <a:endParaRPr lang="ru-RU" sz="3200" dirty="0"/>
          </a:p>
        </p:txBody>
      </p:sp>
      <p:pic>
        <p:nvPicPr>
          <p:cNvPr id="13" name="Lyudmila_i_Sergej_Ershovy_-_CHudesnyj_dom_(Gybka.com) (2)">
            <a:hlinkClick r:id="" action="ppaction://media"/>
            <a:extLst>
              <a:ext uri="{FF2B5EF4-FFF2-40B4-BE49-F238E27FC236}">
                <a16:creationId xmlns:a16="http://schemas.microsoft.com/office/drawing/2014/main" id="{B05BFBDF-27C3-FE28-53AE-733ABCFAC9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9209" y="5756757"/>
            <a:ext cx="487363" cy="48736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71B84A9-F10E-6A91-4275-9A9B7C0FD67D}"/>
              </a:ext>
            </a:extLst>
          </p:cNvPr>
          <p:cNvSpPr txBox="1"/>
          <p:nvPr/>
        </p:nvSpPr>
        <p:spPr>
          <a:xfrm>
            <a:off x="7531510" y="2829843"/>
            <a:ext cx="15731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могу:</a:t>
            </a:r>
          </a:p>
        </p:txBody>
      </p:sp>
    </p:spTree>
    <p:extLst>
      <p:ext uri="{BB962C8B-B14F-4D97-AF65-F5344CB8AC3E}">
        <p14:creationId xmlns:p14="http://schemas.microsoft.com/office/powerpoint/2010/main" val="240185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19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9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4798CFBC-0AA6-0569-0639-77F85F3B23E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7010C164-2D46-429C-590E-1B11FDEA44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2F9AC2B1-E00F-3DEC-4E9C-CE2E141D9084}"/>
                </a:ext>
              </a:extLst>
            </p:cNvPr>
            <p:cNvSpPr txBox="1"/>
            <p:nvPr/>
          </p:nvSpPr>
          <p:spPr>
            <a:xfrm>
              <a:off x="1327448" y="250961"/>
              <a:ext cx="34150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5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3AB53EC-2896-ED7A-50A5-B731E1391A99}"/>
                </a:ext>
              </a:extLst>
            </p:cNvPr>
            <p:cNvSpPr txBox="1"/>
            <p:nvPr/>
          </p:nvSpPr>
          <p:spPr>
            <a:xfrm>
              <a:off x="307456" y="1570753"/>
              <a:ext cx="459612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28600" marR="90170" algn="just">
                <a:spcAft>
                  <a:spcPts val="0"/>
                </a:spcAft>
              </a:pPr>
              <a:endParaRPr lang="ru-RU" sz="3200" dirty="0"/>
            </a:p>
          </p:txBody>
        </p:sp>
      </p:grp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3E2F3372-F0FB-DBAC-6EA9-E552E66FE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2537"/>
            <a:ext cx="10515600" cy="1085658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3449E4-FB1A-3636-67BD-920C5C3B1058}"/>
              </a:ext>
            </a:extLst>
          </p:cNvPr>
          <p:cNvSpPr txBox="1"/>
          <p:nvPr/>
        </p:nvSpPr>
        <p:spPr>
          <a:xfrm>
            <a:off x="2143432" y="1174291"/>
            <a:ext cx="74701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рассказ о своём домашнем питомце и обязанностях по уходу за ним.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Подумай! Что произойдёт с питомцем если оставить его одного на долгое время?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3053CDC-98C3-D826-F220-0AD29986D4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915" y="3805572"/>
            <a:ext cx="4826870" cy="238125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6675369-9157-5BD2-1888-5B60D7B38D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536" y="3518545"/>
            <a:ext cx="2177590" cy="238125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25F5A6F-56C6-ACE4-37B0-2F394E82EB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26" y="178963"/>
            <a:ext cx="1609766" cy="3253965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F1607257-0F11-82B1-AD1A-4A6C31A436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4764" y="488009"/>
            <a:ext cx="1609765" cy="182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2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4798CFBC-0AA6-0569-0639-77F85F3B23E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7010C164-2D46-429C-590E-1B11FDEA44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2F9AC2B1-E00F-3DEC-4E9C-CE2E141D9084}"/>
                </a:ext>
              </a:extLst>
            </p:cNvPr>
            <p:cNvSpPr txBox="1"/>
            <p:nvPr/>
          </p:nvSpPr>
          <p:spPr>
            <a:xfrm>
              <a:off x="1327448" y="250961"/>
              <a:ext cx="341500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5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3AB53EC-2896-ED7A-50A5-B731E1391A99}"/>
                </a:ext>
              </a:extLst>
            </p:cNvPr>
            <p:cNvSpPr txBox="1"/>
            <p:nvPr/>
          </p:nvSpPr>
          <p:spPr>
            <a:xfrm>
              <a:off x="307456" y="1570753"/>
              <a:ext cx="459612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28600" marR="90170" algn="just">
                <a:spcAft>
                  <a:spcPts val="0"/>
                </a:spcAft>
              </a:pPr>
              <a:endParaRPr lang="ru-RU" sz="3200" dirty="0"/>
            </a:p>
          </p:txBody>
        </p:sp>
      </p:grp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0B4D465-12BD-1BAD-855A-3A8868177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692" y="218060"/>
            <a:ext cx="10515600" cy="956231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информации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E12B40-A0BD-64FC-2EF1-B5E80586A1BA}"/>
              </a:ext>
            </a:extLst>
          </p:cNvPr>
          <p:cNvSpPr txBox="1"/>
          <p:nvPr/>
        </p:nvSpPr>
        <p:spPr>
          <a:xfrm>
            <a:off x="307456" y="1032887"/>
            <a:ext cx="10348400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600" b="1" dirty="0">
                <a:solidFill>
                  <a:srgbClr val="01010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ru-RU" sz="1600" dirty="0">
                <a:solidFill>
                  <a:srgbClr val="01010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Библия для детей. Сост. Полянская И.Н. - М.: ООО «Изд. АСТ»: ООО «Изд. АСТРЕЛЬ»: ООО «ТРАНЗИТКНИГА», 2004.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ru-RU" sz="1600" dirty="0">
                <a:solidFill>
                  <a:srgbClr val="01010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Бородина А.В. Основы православной культуры. Москва: Издательский дом «Покров», 2003.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rgbClr val="01010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Грамматика нравственности: Учебное пособие для учащихся общеобразовательной школы, лицеев и гимназий по курсу основ морали. Методическое пособие для учителей. 5-9 классы/ Под ред. Э. П. Козлова. Предисловие С. В. Михалкова — М., 2007.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ru-RU" sz="1600" dirty="0">
                <a:solidFill>
                  <a:srgbClr val="01010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Кураев А.В. учебник «Основы православной культуры», 4 класс, М.: «Просвещение», 2021 г..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ru-RU" sz="1600" dirty="0" err="1">
                <a:solidFill>
                  <a:srgbClr val="01010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Янушкявичене</a:t>
            </a:r>
            <a:r>
              <a:rPr lang="ru-RU" sz="1600" dirty="0">
                <a:solidFill>
                  <a:srgbClr val="01010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О.Л., Васечко Ю.С.,ПРОТОИРЕЙ ВИКТОР ДОРОФЕЕВ, Яшина О.Н. Основы православной культуры 4 класс. М.: Русское слово, 2013</a:t>
            </a:r>
          </a:p>
          <a:p>
            <a:pPr>
              <a:spcAft>
                <a:spcPts val="1200"/>
              </a:spcAft>
            </a:pPr>
            <a:r>
              <a:rPr lang="ru-RU" sz="1600" b="1" dirty="0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Интернет </a:t>
            </a:r>
            <a:r>
              <a:rPr lang="ru-RU" sz="1600" b="1" dirty="0" err="1">
                <a:solidFill>
                  <a:srgbClr val="01010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ресурсы:</a:t>
            </a:r>
            <a:r>
              <a:rPr lang="ru-RU" sz="1600" u="sng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Видео</a:t>
            </a:r>
            <a:r>
              <a:rPr lang="ru-RU" sz="1600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группы Интересное общение</a:t>
            </a:r>
            <a:r>
              <a:rPr lang="ru-RU" sz="1600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6666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Автор: </a:t>
            </a:r>
            <a:r>
              <a:rPr lang="ru-RU" sz="16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Интересное общение</a:t>
            </a:r>
            <a:r>
              <a:rPr lang="ru-RU" sz="1600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Раненая птица ... ("ПРОСЬБА"  - Р. Рождественский - А. Пахмутова)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16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http://bibliya-online.ru/potop-bibleyskie-istorii-dlya-detey/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1600" u="sng" dirty="0">
                <a:solidFill>
                  <a:srgbClr val="18530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 tooltip="Азбука веры"/>
              </a:rPr>
              <a:t>Азбука веры </a:t>
            </a:r>
            <a:r>
              <a:rPr lang="ru-RU" sz="1600" u="sng" dirty="0">
                <a:solidFill>
                  <a:srgbClr val="18530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 tooltip="Православная библиотека"/>
              </a:rPr>
              <a:t> </a:t>
            </a:r>
            <a:r>
              <a:rPr lang="ru-RU" sz="1600" u="none" strike="noStrike" dirty="0">
                <a:solidFill>
                  <a:srgbClr val="18530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 tooltip="Православная библиотека"/>
              </a:rPr>
              <a:t>Православная библиотека</a:t>
            </a:r>
            <a:r>
              <a:rPr lang="ru-RU" sz="1600" u="sng" dirty="0">
                <a:solidFill>
                  <a:srgbClr val="18530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 tooltip="Православная библиотека"/>
              </a:rPr>
              <a:t> </a:t>
            </a:r>
            <a:r>
              <a:rPr lang="ru-RU" sz="1600" dirty="0">
                <a:solidFill>
                  <a:srgbClr val="C0C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600" u="sng" dirty="0">
                <a:solidFill>
                  <a:srgbClr val="18530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 tooltip="протоиерей Михаил Фивейский"/>
              </a:rPr>
              <a:t>протоиерей Михаил Фивейский </a:t>
            </a:r>
            <a:r>
              <a:rPr lang="ru-RU" sz="1600" dirty="0">
                <a:solidFill>
                  <a:srgbClr val="A5A5A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600" u="sng" dirty="0">
                <a:solidFill>
                  <a:srgbClr val="18530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 tooltip="Священная история Ветхого и Нового завета: для детей мл. возраста"/>
              </a:rPr>
              <a:t>Священная история Ветхого и Нового завета: для детей мл. возраста</a:t>
            </a:r>
            <a:r>
              <a:rPr lang="ru-RU" sz="1600" dirty="0">
                <a:solidFill>
                  <a:srgbClr val="A5A5A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16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https://azbyka.ru/otechnik/Mihail_Fivejskij/svjashhennaja-istorija-vethogo-i-novogo-zaveta-dlja-detej-ml-vozrasta/1</a:t>
            </a:r>
            <a:r>
              <a:rPr lang="ru-RU" sz="16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16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https://www.youtube.com/watch?v=MkUQXF8yyys</a:t>
            </a:r>
            <a:r>
              <a:rPr lang="ru-RU" sz="16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- сотворение мира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5AC35B4-4FED-366D-68B8-32ACFDA4F089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290" y="5230760"/>
            <a:ext cx="2654710" cy="162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80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232D612-C57F-74E3-533A-79BB14CD97F8}"/>
              </a:ext>
            </a:extLst>
          </p:cNvPr>
          <p:cNvGrpSpPr/>
          <p:nvPr/>
        </p:nvGrpSpPr>
        <p:grpSpPr>
          <a:xfrm>
            <a:off x="0" y="-88491"/>
            <a:ext cx="12192001" cy="6946491"/>
            <a:chOff x="0" y="-88492"/>
            <a:chExt cx="12192001" cy="6946491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75EEBA49-7A40-BD25-0776-5A1FE5C0A3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88492"/>
              <a:ext cx="12192000" cy="6946491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1582740-E9B1-72FE-CE74-3A578B7BE00E}"/>
                </a:ext>
              </a:extLst>
            </p:cNvPr>
            <p:cNvSpPr txBox="1"/>
            <p:nvPr/>
          </p:nvSpPr>
          <p:spPr>
            <a:xfrm>
              <a:off x="481781" y="894339"/>
              <a:ext cx="5919019" cy="22467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71755" marR="71755">
                <a:spcAft>
                  <a:spcPts val="0"/>
                </a:spcAft>
              </a:pPr>
              <a:r>
                <a:rPr lang="ru-RU" sz="28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Доброе утро солнцу и птицам!</a:t>
              </a:r>
              <a:endPara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71755" marR="71755">
                <a:spcAft>
                  <a:spcPts val="0"/>
                </a:spcAft>
              </a:pPr>
              <a:r>
                <a:rPr lang="ru-RU" sz="28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Доброе утро улыбчивым лицам!</a:t>
              </a:r>
              <a:endPara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71755" marR="71755">
                <a:spcAft>
                  <a:spcPts val="0"/>
                </a:spcAft>
              </a:pPr>
              <a:r>
                <a:rPr lang="ru-RU" sz="28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Каждый становится добрым, доверчивым,</a:t>
              </a:r>
              <a:endPara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71755" marR="71755">
                <a:spcAft>
                  <a:spcPts val="0"/>
                </a:spcAft>
              </a:pPr>
              <a:r>
                <a:rPr lang="ru-RU" sz="28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Доброе утро длится до вечера.</a:t>
              </a:r>
              <a:endPara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0E025903-294E-BBAB-A4AD-B813DEC159E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97445" y="-88491"/>
              <a:ext cx="5594556" cy="694649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3" name="Неизвестен - Пение птиц на рассвете">
            <a:hlinkClick r:id="" action="ppaction://media"/>
            <a:extLst>
              <a:ext uri="{FF2B5EF4-FFF2-40B4-BE49-F238E27FC236}">
                <a16:creationId xmlns:a16="http://schemas.microsoft.com/office/drawing/2014/main" id="{09B6ECC3-AA04-0E78-E46B-F84D691534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4454" y="556393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49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4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9756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D36298C-C4AF-4450-FC2F-17197067BDD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7010C164-2D46-429C-590E-1B11FDEA44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9CD0D6A1-FB76-A410-EE83-6DB6E7C7B0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3137" y="51620"/>
              <a:ext cx="5004619" cy="680638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F3FA61F-3891-5D45-0F05-0DF4044521DE}"/>
                </a:ext>
              </a:extLst>
            </p:cNvPr>
            <p:cNvSpPr txBox="1"/>
            <p:nvPr/>
          </p:nvSpPr>
          <p:spPr>
            <a:xfrm>
              <a:off x="924234" y="183520"/>
              <a:ext cx="642046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6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В.Осеева</a:t>
              </a:r>
              <a:r>
                <a:rPr lang="ru-RU" sz="6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«Плохо»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9D9C441-6354-7846-D930-725DB108C86D}"/>
                </a:ext>
              </a:extLst>
            </p:cNvPr>
            <p:cNvSpPr txBox="1"/>
            <p:nvPr/>
          </p:nvSpPr>
          <p:spPr>
            <a:xfrm>
              <a:off x="265472" y="1038573"/>
              <a:ext cx="6764594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190500" algn="just"/>
              <a:r>
                <a:rPr lang="ru-RU" sz="2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Собака яростно лаяла, припадая на передние лапы. Прямо перед ней, прижавшись к забору, сидел маленький взъерошенный котёнок. Он широко раскрывал рот и жалобно мяукал. Неподалёку стояли два мальчика и ждали, что будет.</a:t>
              </a:r>
              <a:endPara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indent="190500" algn="just"/>
              <a:r>
                <a:rPr lang="ru-RU" sz="2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В окно выглянула женщина и поспешно выбежала на крыльцо. Она отогнала собаку и сердито крикнула мальчикам:</a:t>
              </a:r>
              <a:endPara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indent="190500" algn="just"/>
              <a:r>
                <a:rPr lang="ru-RU" sz="2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- Как вам не стыдно!</a:t>
              </a:r>
              <a:endPara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indent="190500" algn="just"/>
              <a:r>
                <a:rPr lang="ru-RU" sz="2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- А что стыдно? Мы ничего не делали! - удивились мальчики.</a:t>
              </a:r>
              <a:endPara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r>
                <a:rPr lang="en-GB" sz="2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  <a:r>
                <a:rPr lang="ru-RU" sz="20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- Вот это и плохо! - гневно ответила женщина</a:t>
              </a:r>
              <a:endParaRPr lang="ru-RU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5348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C6925F-89DA-91A8-118A-28A07AAFD6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3AD5982-4463-4A4C-BEA0-51C47E1B25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29" t="357"/>
          <a:stretch/>
        </p:blipFill>
        <p:spPr>
          <a:xfrm>
            <a:off x="6754760" y="0"/>
            <a:ext cx="5437239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C68CE4-9B20-ED65-5958-27D89FB59B63}"/>
              </a:ext>
            </a:extLst>
          </p:cNvPr>
          <p:cNvSpPr txBox="1"/>
          <p:nvPr/>
        </p:nvSpPr>
        <p:spPr>
          <a:xfrm>
            <a:off x="1241974" y="554257"/>
            <a:ext cx="82575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ЕИНЕШОНТО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603080-EEF7-B141-2D50-0037E64E7360}"/>
              </a:ext>
            </a:extLst>
          </p:cNvPr>
          <p:cNvSpPr txBox="1"/>
          <p:nvPr/>
        </p:nvSpPr>
        <p:spPr>
          <a:xfrm>
            <a:off x="1241974" y="2401046"/>
            <a:ext cx="90506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АНИНАИСТИРХ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D24522-057A-2803-2A21-6842705FC92F}"/>
              </a:ext>
            </a:extLst>
          </p:cNvPr>
          <p:cNvSpPr txBox="1"/>
          <p:nvPr/>
        </p:nvSpPr>
        <p:spPr>
          <a:xfrm>
            <a:off x="1745827" y="3834466"/>
            <a:ext cx="80429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  ЕДОРИРП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0E88A2-66D8-8EFF-8E8D-2CBCCF8D6B2D}"/>
              </a:ext>
            </a:extLst>
          </p:cNvPr>
          <p:cNvSpPr txBox="1"/>
          <p:nvPr/>
        </p:nvSpPr>
        <p:spPr>
          <a:xfrm>
            <a:off x="1179822" y="538423"/>
            <a:ext cx="82575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82E53E-13F4-B0E2-E989-FA79C2A66926}"/>
              </a:ext>
            </a:extLst>
          </p:cNvPr>
          <p:cNvSpPr txBox="1"/>
          <p:nvPr/>
        </p:nvSpPr>
        <p:spPr>
          <a:xfrm>
            <a:off x="1179822" y="2394543"/>
            <a:ext cx="90506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ХРИСТИАНИНА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9F417E-7E66-96BE-0246-F7C63B8BF54C}"/>
              </a:ext>
            </a:extLst>
          </p:cNvPr>
          <p:cNvSpPr txBox="1"/>
          <p:nvPr/>
        </p:nvSpPr>
        <p:spPr>
          <a:xfrm>
            <a:off x="1758321" y="3842563"/>
            <a:ext cx="80429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  ПРИРОДЕ</a:t>
            </a:r>
          </a:p>
        </p:txBody>
      </p:sp>
    </p:spTree>
    <p:extLst>
      <p:ext uri="{BB962C8B-B14F-4D97-AF65-F5344CB8AC3E}">
        <p14:creationId xmlns:p14="http://schemas.microsoft.com/office/powerpoint/2010/main" val="223124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2" grpId="0"/>
      <p:bldP spid="4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5EEBA49-7A40-BD25-0776-5A1FE5C0A3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7" y="-44246"/>
            <a:ext cx="12192000" cy="6946491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240548B8-D500-DCCE-17FE-FA30347EC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3907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слова к теме урока: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120395-5C67-D090-9FFE-F0861A5A6B18}"/>
              </a:ext>
            </a:extLst>
          </p:cNvPr>
          <p:cNvSpPr txBox="1"/>
          <p:nvPr/>
        </p:nvSpPr>
        <p:spPr>
          <a:xfrm>
            <a:off x="373625" y="1435510"/>
            <a:ext cx="2418737" cy="707886"/>
          </a:xfrm>
          <a:prstGeom prst="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заботливо</a:t>
            </a:r>
            <a:endParaRPr lang="ru-RU" sz="4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59C327-64A9-9C61-018F-7354D000919A}"/>
              </a:ext>
            </a:extLst>
          </p:cNvPr>
          <p:cNvSpPr txBox="1"/>
          <p:nvPr/>
        </p:nvSpPr>
        <p:spPr>
          <a:xfrm>
            <a:off x="6335662" y="3264691"/>
            <a:ext cx="2898058" cy="707886"/>
          </a:xfrm>
          <a:prstGeom prst="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бережливо</a:t>
            </a:r>
            <a:endParaRPr lang="ru-RU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02C888-5E38-F0A4-A55D-520100932581}"/>
              </a:ext>
            </a:extLst>
          </p:cNvPr>
          <p:cNvSpPr txBox="1"/>
          <p:nvPr/>
        </p:nvSpPr>
        <p:spPr>
          <a:xfrm>
            <a:off x="3052917" y="2184719"/>
            <a:ext cx="4278261" cy="707886"/>
          </a:xfrm>
          <a:prstGeom prst="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доброжелательно</a:t>
            </a:r>
            <a:endParaRPr lang="ru-RU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41DF0-2ED6-997D-D6E4-95D9B405CEE3}"/>
              </a:ext>
            </a:extLst>
          </p:cNvPr>
          <p:cNvSpPr txBox="1"/>
          <p:nvPr/>
        </p:nvSpPr>
        <p:spPr>
          <a:xfrm>
            <a:off x="490384" y="3453026"/>
            <a:ext cx="3515034" cy="707886"/>
          </a:xfrm>
          <a:prstGeom prst="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расточительно</a:t>
            </a:r>
            <a:endParaRPr lang="ru-RU" sz="4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669590-F4D5-22E3-076E-CFC9F2AB3126}"/>
              </a:ext>
            </a:extLst>
          </p:cNvPr>
          <p:cNvSpPr txBox="1"/>
          <p:nvPr/>
        </p:nvSpPr>
        <p:spPr>
          <a:xfrm>
            <a:off x="7960443" y="1472181"/>
            <a:ext cx="3631789" cy="707886"/>
          </a:xfrm>
          <a:prstGeom prst="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потребительски</a:t>
            </a:r>
            <a:endParaRPr lang="ru-RU" sz="4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6DDA7D-1CDB-B790-CB11-3F616FFD9F0E}"/>
              </a:ext>
            </a:extLst>
          </p:cNvPr>
          <p:cNvSpPr txBox="1"/>
          <p:nvPr/>
        </p:nvSpPr>
        <p:spPr>
          <a:xfrm>
            <a:off x="2792363" y="4791227"/>
            <a:ext cx="2898058" cy="707886"/>
          </a:xfrm>
          <a:prstGeom prst="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безразлично</a:t>
            </a:r>
            <a:endParaRPr lang="ru-RU" sz="4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F3CB2A0-7B5D-E4B8-B4BC-F11959DA4643}"/>
              </a:ext>
            </a:extLst>
          </p:cNvPr>
          <p:cNvSpPr txBox="1"/>
          <p:nvPr/>
        </p:nvSpPr>
        <p:spPr>
          <a:xfrm>
            <a:off x="7570839" y="4584429"/>
            <a:ext cx="3513802" cy="769441"/>
          </a:xfrm>
          <a:prstGeom prst="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ответственно</a:t>
            </a:r>
            <a:endParaRPr lang="ru-RU" sz="4400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095732F-F8E8-DBE0-8D5D-29A539FA90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290" y="5230760"/>
            <a:ext cx="2654710" cy="162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98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3.7037E-7 C 0.06901 3.7037E-7 0.125 0.05602 0.125 0.125 C 0.125 0.19398 0.06901 0.25 2.29167E-6 0.25 C -0.06901 0.25 -0.125 0.19398 -0.125 0.125 C -0.125 0.05602 -0.06901 3.7037E-7 2.29167E-6 3.7037E-7 Z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10C164-2D46-429C-590E-1B11FDEA4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2620" y="0"/>
            <a:ext cx="12624619" cy="69956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2921BA-75F9-C5B6-923C-5A2F90AF3430}"/>
              </a:ext>
            </a:extLst>
          </p:cNvPr>
          <p:cNvSpPr txBox="1"/>
          <p:nvPr/>
        </p:nvSpPr>
        <p:spPr>
          <a:xfrm>
            <a:off x="1445342" y="292235"/>
            <a:ext cx="101862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BC9D04-6DD9-BDAE-B0AD-4BD1EC0478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8172" y="287172"/>
            <a:ext cx="29702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8000" dirty="0">
                <a:solidFill>
                  <a:srgbClr val="C00000"/>
                </a:solidFill>
                <a:latin typeface="Times New Roman" panose="02020603050405020304" pitchFamily="18" charset="0"/>
              </a:rPr>
              <a:t>Ответ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28DF625-448A-5863-5A4A-FEDAE6B35C24}"/>
              </a:ext>
            </a:extLst>
          </p:cNvPr>
          <p:cNvSpPr txBox="1"/>
          <p:nvPr/>
        </p:nvSpPr>
        <p:spPr>
          <a:xfrm>
            <a:off x="1130710" y="1666464"/>
            <a:ext cx="2094271" cy="923330"/>
          </a:xfrm>
          <a:prstGeom prst="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54E842A-D059-CFFB-3AB0-26BAEC92C218}"/>
              </a:ext>
            </a:extLst>
          </p:cNvPr>
          <p:cNvSpPr txBox="1"/>
          <p:nvPr/>
        </p:nvSpPr>
        <p:spPr>
          <a:xfrm>
            <a:off x="4100700" y="1736267"/>
            <a:ext cx="3805084" cy="830997"/>
          </a:xfrm>
          <a:prstGeom prst="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-виновность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4CD7D8-5739-03D7-324A-C5B24208C3FE}"/>
              </a:ext>
            </a:extLst>
          </p:cNvPr>
          <p:cNvSpPr txBox="1"/>
          <p:nvPr/>
        </p:nvSpPr>
        <p:spPr>
          <a:xfrm>
            <a:off x="1060372" y="3137598"/>
            <a:ext cx="2733367" cy="923330"/>
          </a:xfrm>
          <a:prstGeom prst="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отвечать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DD73D6-CFF8-3EA2-1044-6EF2A4DB642C}"/>
              </a:ext>
            </a:extLst>
          </p:cNvPr>
          <p:cNvSpPr txBox="1"/>
          <p:nvPr/>
        </p:nvSpPr>
        <p:spPr>
          <a:xfrm>
            <a:off x="4156668" y="3137598"/>
            <a:ext cx="4241595" cy="923330"/>
          </a:xfrm>
          <a:prstGeom prst="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-защищаться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E061F01-A508-2763-F0D7-3DEDAE1B3D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98" y="1507212"/>
            <a:ext cx="2438400" cy="36606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32718D7-37DD-BD04-543F-FDDC3CDC7F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440" y="1530562"/>
            <a:ext cx="3912817" cy="36606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20951D1-E63F-96FE-93CB-AF92E44D66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720" y="1530075"/>
            <a:ext cx="4596067" cy="36606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261EEF-8A00-389C-4746-EA1C28C34598}"/>
              </a:ext>
            </a:extLst>
          </p:cNvPr>
          <p:cNvSpPr txBox="1"/>
          <p:nvPr/>
        </p:nvSpPr>
        <p:spPr>
          <a:xfrm>
            <a:off x="519206" y="5284660"/>
            <a:ext cx="2471361" cy="584775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собой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97601E-08F2-0443-EBF9-00BCEDB3976F}"/>
              </a:ext>
            </a:extLst>
          </p:cNvPr>
          <p:cNvSpPr txBox="1"/>
          <p:nvPr/>
        </p:nvSpPr>
        <p:spPr>
          <a:xfrm>
            <a:off x="3867090" y="5327925"/>
            <a:ext cx="2946666" cy="584775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людьми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7E3E8A-4D92-1699-7AAE-17EA62279154}"/>
              </a:ext>
            </a:extLst>
          </p:cNvPr>
          <p:cNvSpPr txBox="1"/>
          <p:nvPr/>
        </p:nvSpPr>
        <p:spPr>
          <a:xfrm>
            <a:off x="8398263" y="5327925"/>
            <a:ext cx="2471361" cy="584775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Богом</a:t>
            </a:r>
          </a:p>
        </p:txBody>
      </p:sp>
    </p:spTree>
    <p:extLst>
      <p:ext uri="{BB962C8B-B14F-4D97-AF65-F5344CB8AC3E}">
        <p14:creationId xmlns:p14="http://schemas.microsoft.com/office/powerpoint/2010/main" val="405271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4" grpId="0" animBg="1"/>
      <p:bldP spid="15" grpId="0" animBg="1"/>
      <p:bldP spid="16" grpId="0" animBg="1"/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10C164-2D46-429C-590E-1B11FDEA4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117BD2E-189E-BF9D-B744-06102AC2C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7026" y="17082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8AA6F2A-FD5D-B7CC-234D-FF2A2B791A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52" y="1496383"/>
            <a:ext cx="6521381" cy="4462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154567B-1EA9-2577-B8BD-D03AC01576F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4" t="2051" r="5435" b="6813"/>
          <a:stretch/>
        </p:blipFill>
        <p:spPr>
          <a:xfrm>
            <a:off x="7127090" y="1470493"/>
            <a:ext cx="4408417" cy="4488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0148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10C164-2D46-429C-590E-1B11FDEA4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E2D0BA8-47AA-ABEB-506C-2314DD7ED0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1422">
            <a:off x="532603" y="1240542"/>
            <a:ext cx="3721995" cy="4664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Заголовок 13">
            <a:extLst>
              <a:ext uri="{FF2B5EF4-FFF2-40B4-BE49-F238E27FC236}">
                <a16:creationId xmlns:a16="http://schemas.microsoft.com/office/drawing/2014/main" id="{627A2D3B-96D3-D07C-7033-51C4C10CF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97866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 Бог вложил в Библию, а что в «книгу природы»?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FD9023-1D9B-D904-6385-D2B44E1762AC}"/>
              </a:ext>
            </a:extLst>
          </p:cNvPr>
          <p:cNvSpPr txBox="1"/>
          <p:nvPr/>
        </p:nvSpPr>
        <p:spPr>
          <a:xfrm>
            <a:off x="1528817" y="5513636"/>
            <a:ext cx="3110802" cy="830997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Заповеди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5FE925C-3397-43E2-D7F6-218F3DAED83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71" t="13041" r="11783" b="14988"/>
          <a:stretch/>
        </p:blipFill>
        <p:spPr>
          <a:xfrm rot="922503">
            <a:off x="6394202" y="1863662"/>
            <a:ext cx="5433147" cy="3484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6458AE2-013C-09E3-0D30-1D752C392803}"/>
              </a:ext>
            </a:extLst>
          </p:cNvPr>
          <p:cNvSpPr txBox="1"/>
          <p:nvPr/>
        </p:nvSpPr>
        <p:spPr>
          <a:xfrm>
            <a:off x="6327531" y="5590133"/>
            <a:ext cx="4889658" cy="830997"/>
          </a:xfrm>
          <a:prstGeom prst="rect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Законы природы</a:t>
            </a:r>
          </a:p>
        </p:txBody>
      </p:sp>
    </p:spTree>
    <p:extLst>
      <p:ext uri="{BB962C8B-B14F-4D97-AF65-F5344CB8AC3E}">
        <p14:creationId xmlns:p14="http://schemas.microsoft.com/office/powerpoint/2010/main" val="164375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10C164-2D46-429C-590E-1B11FDEA4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2D397D-8870-5DF9-A3BE-0790245E7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233" y="71362"/>
            <a:ext cx="10515600" cy="1038982"/>
          </a:xfrm>
        </p:spPr>
        <p:txBody>
          <a:bodyPr>
            <a:normAutofit/>
          </a:bodyPr>
          <a:lstStyle/>
          <a:p>
            <a:pPr algn="ctr"/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Сотворение мира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0D8FB4-6907-EF89-4695-78AAC4FA59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079" y="1329155"/>
            <a:ext cx="7080045" cy="5310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182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728</Words>
  <Application>Microsoft Office PowerPoint</Application>
  <PresentationFormat>Широкоэкранный</PresentationFormat>
  <Paragraphs>91</Paragraphs>
  <Slides>19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Выбери слова к теме урока:</vt:lpstr>
      <vt:lpstr>Презентация PowerPoint</vt:lpstr>
      <vt:lpstr>Ответственность</vt:lpstr>
      <vt:lpstr>Что Бог вложил в Библию, а что в «книгу природы»? </vt:lpstr>
      <vt:lpstr>Сотворение мира</vt:lpstr>
      <vt:lpstr>День первый</vt:lpstr>
      <vt:lpstr>День третий</vt:lpstr>
      <vt:lpstr>День пятый</vt:lpstr>
      <vt:lpstr>Творец вручил мир в надежде, что все люди сохранят и приумножат его красоту. </vt:lpstr>
      <vt:lpstr>Всемирный потоп </vt:lpstr>
      <vt:lpstr>Экология – наука об отношениях растительных и животных организмов друг к другу и к окружающей их среде. Толковый словарь русского языка </vt:lpstr>
      <vt:lpstr>Презентация PowerPoint</vt:lpstr>
      <vt:lpstr>Презентация PowerPoint</vt:lpstr>
      <vt:lpstr>Домашнее задание </vt:lpstr>
      <vt:lpstr>Источники информации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Луговских</dc:creator>
  <cp:lastModifiedBy>Наталья Луговских</cp:lastModifiedBy>
  <cp:revision>4</cp:revision>
  <dcterms:created xsi:type="dcterms:W3CDTF">2023-03-16T10:33:24Z</dcterms:created>
  <dcterms:modified xsi:type="dcterms:W3CDTF">2024-10-27T11:54:17Z</dcterms:modified>
</cp:coreProperties>
</file>