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62" r:id="rId2"/>
    <p:sldId id="269" r:id="rId3"/>
    <p:sldId id="256" r:id="rId4"/>
    <p:sldId id="258" r:id="rId5"/>
    <p:sldId id="259" r:id="rId6"/>
    <p:sldId id="263" r:id="rId7"/>
    <p:sldId id="271" r:id="rId8"/>
    <p:sldId id="264" r:id="rId9"/>
    <p:sldId id="267" r:id="rId10"/>
    <p:sldId id="266" r:id="rId11"/>
    <p:sldId id="260" r:id="rId12"/>
    <p:sldId id="280" r:id="rId13"/>
    <p:sldId id="268" r:id="rId14"/>
    <p:sldId id="270" r:id="rId15"/>
    <p:sldId id="277" r:id="rId16"/>
    <p:sldId id="272" r:id="rId17"/>
    <p:sldId id="261" r:id="rId18"/>
    <p:sldId id="282" r:id="rId19"/>
    <p:sldId id="278" r:id="rId20"/>
    <p:sldId id="273" r:id="rId21"/>
    <p:sldId id="274" r:id="rId22"/>
    <p:sldId id="283" r:id="rId23"/>
    <p:sldId id="306" r:id="rId24"/>
    <p:sldId id="307" r:id="rId25"/>
    <p:sldId id="275" r:id="rId26"/>
    <p:sldId id="276" r:id="rId27"/>
    <p:sldId id="284" r:id="rId28"/>
    <p:sldId id="285" r:id="rId29"/>
    <p:sldId id="286" r:id="rId30"/>
    <p:sldId id="287" r:id="rId31"/>
    <p:sldId id="289" r:id="rId32"/>
    <p:sldId id="291" r:id="rId33"/>
    <p:sldId id="290" r:id="rId34"/>
    <p:sldId id="292" r:id="rId35"/>
    <p:sldId id="294" r:id="rId36"/>
    <p:sldId id="293" r:id="rId37"/>
    <p:sldId id="295" r:id="rId38"/>
    <p:sldId id="297" r:id="rId39"/>
    <p:sldId id="296" r:id="rId40"/>
    <p:sldId id="298" r:id="rId41"/>
    <p:sldId id="302" r:id="rId42"/>
    <p:sldId id="300" r:id="rId43"/>
    <p:sldId id="299" r:id="rId44"/>
    <p:sldId id="301" r:id="rId45"/>
    <p:sldId id="305" r:id="rId46"/>
    <p:sldId id="303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7E4C1D-D518-48CB-AD77-1DA25E83612F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2F5ADB-FCEE-41A7-9EA6-6CD6450AB27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2F5ADB-FCEE-41A7-9EA6-6CD6450AB27B}" type="slidenum">
              <a:rPr lang="ru-RU" smtClean="0"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DCE49-FEA4-4D01-9875-780C25F7C0F5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EBCA7-3677-4037-91A2-188278D3C3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DCE49-FEA4-4D01-9875-780C25F7C0F5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EBCA7-3677-4037-91A2-188278D3C3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DCE49-FEA4-4D01-9875-780C25F7C0F5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EBCA7-3677-4037-91A2-188278D3C3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DCE49-FEA4-4D01-9875-780C25F7C0F5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EBCA7-3677-4037-91A2-188278D3C3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DCE49-FEA4-4D01-9875-780C25F7C0F5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EBCA7-3677-4037-91A2-188278D3C3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DCE49-FEA4-4D01-9875-780C25F7C0F5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EBCA7-3677-4037-91A2-188278D3C3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DCE49-FEA4-4D01-9875-780C25F7C0F5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EBCA7-3677-4037-91A2-188278D3C3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DCE49-FEA4-4D01-9875-780C25F7C0F5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EBCA7-3677-4037-91A2-188278D3C3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DCE49-FEA4-4D01-9875-780C25F7C0F5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EBCA7-3677-4037-91A2-188278D3C3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DCE49-FEA4-4D01-9875-780C25F7C0F5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EBCA7-3677-4037-91A2-188278D3C3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DCE49-FEA4-4D01-9875-780C25F7C0F5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EBCA7-3677-4037-91A2-188278D3C3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DCE49-FEA4-4D01-9875-780C25F7C0F5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7EBCA7-3677-4037-91A2-188278D3C33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4.bp.blogspot.com/-mIBByldz2ko/UYk5Gx9yjfI/AAAAAAAABqI/V5qk-TK3xoY/s1600/v_den_pashi_radostno_igraja_visoko_zhavoronok_vzletel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9268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www.rembrandthuis.nl/media/images/kruisiging_lastman2_1200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796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stixirus.ru/wp-content/uploads/2014/03/Jesus-on-Cross-1024x1024-600x6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0"/>
            <a:ext cx="6858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razdnik_pasha_raspyati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http://parokilaurentiusbdg.org/wp-content/uploads/2014/04/salib-by-aldo-supriyan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www.aktsent.info/files/image/public_images/96/hvv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http://www.stepantsov.info/wp/wp-content/uploads/2012/01/20120118-11504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0"/>
            <a:ext cx="5286380" cy="7048507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Picture 4" descr="http://img-fotki.yandex.ru/get/6434/132998987.8/0_b0558_badfef2f_X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pravmir.ru/wp-content/uploads/2012/04/336021-600x4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794"/>
            <a:ext cx="9215466" cy="5357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6" name="Picture 8" descr="http://muzotkrytka.narod.ru/pasha/cards/4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01156" cy="7032153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www.playcast.ru/uploads/2013/05/04/529646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poiskovikirf.ru/wp-content/uploads/2016/04/6024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7335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img0.liveinternet.ru/images/attach/c/3/121/865/121865870_getIma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233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s://3.bp.blogspot.com/-NDKJPGGcg3o/VyT3y8wIORI/AAAAAAAAJbg/l4W9JwozmVQjSB0PDhzJSMcqXEm-JpD6ACLcB/s1600/186691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0.liveinternet.ru/images/attach/c/5/86/23/86023744_1334459756_2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9668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:\фото из фотоапарата\DSC0607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214810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фото из фотоапарата\DSC0508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4214817"/>
            <a:ext cx="3786182" cy="2643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D:\фото из фотоапарата\DSC0576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2000241"/>
            <a:ext cx="357190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фото из фотоапарата\DSC0538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4214818"/>
            <a:ext cx="3357554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D:\фото из фотоапарата\DSC0505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857620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D:\фото из фотоапарата\DSC0614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1643050"/>
            <a:ext cx="4096577" cy="2741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00" name="Picture 8" descr="http://temples.ru/private/f000125/125_0129556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0"/>
            <a:ext cx="601789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sobory.ru/pic/02700/02759_20051206_16025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0"/>
            <a:ext cx="466344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://sobory.ru/pic/01600/01634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808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temples.ru/private/f000125/125_0129586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0386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www.pravoslavest.ru/news/images/18_10_2012/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67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anvestnik.ru/files/field/image/pano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987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s://radzima.org/images/pamatniki/61/bnkmstar01-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1968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://forum.novozybkov.ru/download/file.php?id=195&amp;t=1&amp;sid=fc54c6e1eee293955c3a8e4282ab935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508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http://buro-nnov.ru/wp-content/uploads/doroga-k-khramu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21588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6" name="Picture 4" descr="http://newpix.ru/wp-content/uploads/2013/08/Road_to_the_Temple_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0"/>
            <a:ext cx="6929454" cy="6929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://www.avon-forum.ru/iB_html/uploads/post-3-38658-73664055_3226923_0_58c14_a5307f46_1XL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://www.privetsochi.ru/uploads/images/01/23/07/2016/07/20/a952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1004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4" name="Picture 4" descr="https://pbs.twimg.com/media/ChT7NmVWYAAOKj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214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http://4.bp.blogspot.com/-wGPt0CRTdkM/UHPhX1JlxWI/AAAAAAAABEM/gmOJZ1LshUM/s1600/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62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zastavki.net.ua/files/easter/full/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supersadovnik.net/wp-content/uploads/2013/04/pasha-201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l2.picdn.net/shutterstock/videos/1739188/thumb/1.jpg?i10c=img.resize(height:240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973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http://kolobokiko.ru/image/cache/data/kulichi/666405-700x5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0"/>
            <a:ext cx="96012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http://anyamashka.ru/_ph/63/2/38472708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-14294"/>
            <a:ext cx="5286380" cy="6872294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http://img10.proshkolu.ru/content/media/pic/std/4000000/3836000/3835957-65d473b5cc48f6f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399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8" name="Picture 4" descr="http://www.playcast.ru/uploads/2016/12/02/207368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2003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http://uspeniya.cerkov.ru/files/2016/09/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2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www.imagetext.ru/pics_max/images_85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71007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vlah.md/uploads/posts/2011-04/1303630611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02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stihi.ru/pics/2016/10/29/103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www.playcast.ru/uploads/2016/03/21/179244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2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immanuilchurch-vladimir.ru/wp-content/uploads/2016/03/jesus-christ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3113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biblioclub.ru/services/fks.php?fks_action=get_file&amp;fks_flag=2&amp;fks_id=maikapar_personagi_img_images_MWM060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6756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8" name="Picture 6" descr="http://crosti.ru/patterns/00/0b/ef/de9dd58602/pictur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-2014"/>
            <a:ext cx="5072098" cy="68600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1</Words>
  <Application>Microsoft Office PowerPoint</Application>
  <PresentationFormat>Экран (4:3)</PresentationFormat>
  <Paragraphs>1</Paragraphs>
  <Slides>46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Надежда</dc:creator>
  <cp:lastModifiedBy>Надежда</cp:lastModifiedBy>
  <cp:revision>24</cp:revision>
  <dcterms:created xsi:type="dcterms:W3CDTF">2017-04-17T15:58:12Z</dcterms:created>
  <dcterms:modified xsi:type="dcterms:W3CDTF">2017-04-17T19:51:51Z</dcterms:modified>
</cp:coreProperties>
</file>