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6" r:id="rId3"/>
    <p:sldId id="257" r:id="rId4"/>
    <p:sldId id="263" r:id="rId5"/>
    <p:sldId id="264" r:id="rId6"/>
    <p:sldId id="265" r:id="rId7"/>
    <p:sldId id="266" r:id="rId8"/>
    <p:sldId id="267" r:id="rId9"/>
    <p:sldId id="270" r:id="rId10"/>
    <p:sldId id="268" r:id="rId11"/>
    <p:sldId id="258" r:id="rId12"/>
    <p:sldId id="276" r:id="rId13"/>
    <p:sldId id="278" r:id="rId14"/>
    <p:sldId id="26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CC"/>
    <a:srgbClr val="EAEADE"/>
    <a:srgbClr val="FEF6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3" d="100"/>
          <a:sy n="153" d="100"/>
        </p:scale>
        <p:origin x="203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EAD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8;&#1086;&#1075;&#1080;&#1084;&#1085;&#1072;&#1079;&#1080;&#1103;%20&#8470;51\Desktop\&#1082;&#1086;&#1085;&#1082;&#1091;&#1088;&#1089;\-%20&#1041;&#1077;&#1088;&#1080;%20&#1096;&#1080;&#1085;&#1077;&#1083;&#1100;%20-%20&#1084;&#1080;&#1085;&#1091;&#1089;%20-%20-%20&#1041;&#1077;&#1088;&#1080;%20&#1096;&#1080;&#1085;&#1077;&#1083;&#1100;%20-%20&#1084;&#1080;&#1085;&#1091;&#1089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5;&#1088;&#1086;&#1075;&#1080;&#1084;&#1085;&#1072;&#1079;&#1080;&#1103;%20&#8470;51\Desktop\&#1082;&#1086;&#1085;&#1082;&#1091;&#1088;&#1089;\-%20&#1041;&#1077;&#1088;&#1080;%20&#1096;&#1080;&#1085;&#1077;&#1083;&#1100;%20-%20&#1084;&#1080;&#1085;&#1091;&#1089;%20-%20-%20&#1041;&#1077;&#1088;&#1080;%20&#1096;&#1080;&#1085;&#1077;&#1083;&#1100;%20-%20&#1084;&#1080;&#1085;&#1091;&#1089;.mp3" TargetMode="Externa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3.amazonaws.com/images.ecwid.com/images/25646025/132987307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1279" y="1166019"/>
            <a:ext cx="4521442" cy="4525963"/>
          </a:xfrm>
          <a:prstGeom prst="rect">
            <a:avLst/>
          </a:prstGeom>
          <a:noFill/>
        </p:spPr>
      </p:pic>
      <p:pic>
        <p:nvPicPr>
          <p:cNvPr id="5" name="- Бери шинель - минус - - Бери шинель -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357686" y="3143248"/>
            <a:ext cx="428628" cy="4286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2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628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1 группа </a:t>
            </a:r>
            <a:r>
              <a:rPr lang="ru-RU" sz="4400" dirty="0">
                <a:latin typeface="Comic Sans MS" pitchFamily="66" charset="0"/>
              </a:rPr>
              <a:t>– музыкальное сопровождение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2 группа </a:t>
            </a:r>
            <a:r>
              <a:rPr lang="ru-RU" sz="4400" dirty="0">
                <a:latin typeface="Comic Sans MS" pitchFamily="66" charset="0"/>
              </a:rPr>
              <a:t>– титульный лист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3 группа </a:t>
            </a:r>
            <a:r>
              <a:rPr lang="ru-RU" sz="4400" dirty="0">
                <a:latin typeface="Comic Sans MS" pitchFamily="66" charset="0"/>
              </a:rPr>
              <a:t>– биография автора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4 группа </a:t>
            </a:r>
            <a:r>
              <a:rPr lang="ru-RU" sz="4400" dirty="0">
                <a:latin typeface="Comic Sans MS" pitchFamily="66" charset="0"/>
              </a:rPr>
              <a:t>– главный герой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5 группа </a:t>
            </a:r>
            <a:r>
              <a:rPr lang="ru-RU" sz="4400" dirty="0">
                <a:latin typeface="Comic Sans MS" pitchFamily="66" charset="0"/>
              </a:rPr>
              <a:t>– место событий и герои рассказа</a:t>
            </a:r>
          </a:p>
          <a:p>
            <a:pPr>
              <a:buNone/>
            </a:pPr>
            <a:r>
              <a:rPr lang="ru-RU" sz="4400" b="1" dirty="0">
                <a:solidFill>
                  <a:srgbClr val="00B050"/>
                </a:solidFill>
                <a:latin typeface="Comic Sans MS" pitchFamily="66" charset="0"/>
              </a:rPr>
              <a:t>6 группа </a:t>
            </a:r>
            <a:r>
              <a:rPr lang="ru-RU" sz="4400" dirty="0">
                <a:latin typeface="Comic Sans MS" pitchFamily="66" charset="0"/>
              </a:rPr>
              <a:t>- кульминация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44208" y="1465272"/>
            <a:ext cx="2743301" cy="739592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отважный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292222"/>
            <a:ext cx="55721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Comic Sans MS" panose="030F0702030302020204" pitchFamily="66" charset="0"/>
              </a:rPr>
              <a:t>Защитник Отечества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988840"/>
            <a:ext cx="3347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патриотичный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886400" y="2505090"/>
            <a:ext cx="32221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бесстрашный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56176" y="3571180"/>
            <a:ext cx="28620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находчивый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318448" y="5733256"/>
            <a:ext cx="26460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преданный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16216" y="4149080"/>
            <a:ext cx="2502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трусливый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164288" y="4685313"/>
            <a:ext cx="1798890" cy="6435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слабый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236296" y="5241394"/>
            <a:ext cx="17225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глупый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020272" y="2996952"/>
            <a:ext cx="19399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лживый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077994" y="980728"/>
            <a:ext cx="29585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эгоистичный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www.ruc.su/upload/medialibrary/c9c/c9cfd5a4ad9cbcfdff3850ac17019231.png"/>
          <p:cNvPicPr>
            <a:picLocks noChangeAspect="1" noChangeArrowheads="1"/>
          </p:cNvPicPr>
          <p:nvPr/>
        </p:nvPicPr>
        <p:blipFill>
          <a:blip r:embed="rId2"/>
          <a:srcRect l="15803" r="30454"/>
          <a:stretch>
            <a:fillRect/>
          </a:stretch>
        </p:blipFill>
        <p:spPr bwMode="auto">
          <a:xfrm>
            <a:off x="3428992" y="1571612"/>
            <a:ext cx="2714644" cy="5051210"/>
          </a:xfrm>
          <a:prstGeom prst="rect">
            <a:avLst/>
          </a:prstGeom>
          <a:noFill/>
        </p:spPr>
      </p:pic>
      <p:sp>
        <p:nvSpPr>
          <p:cNvPr id="17" name="Стрелка вправо 16">
            <a:hlinkClick r:id="rId3" action="ppaction://hlinksldjump"/>
          </p:cNvPr>
          <p:cNvSpPr/>
          <p:nvPr/>
        </p:nvSpPr>
        <p:spPr>
          <a:xfrm>
            <a:off x="428596" y="6286520"/>
            <a:ext cx="500066" cy="500042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94912E-6 L -0.66962 -0.040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490" y="-2035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7" presetID="3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99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6.01295E-7 L -0.57083 -0.0201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42" y="-1018"/>
                                    </p:animMotion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339933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3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5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99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48844E-6 L -0.58768 -0.00092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92" y="-4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2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99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87697E-6 L -0.62101 -0.0617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59" y="-309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9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99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9.99075E-7 L -0.6349 -0.2821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753" y="-1410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" presetClass="emph" presetSubtype="1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9933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3.amazonaws.com/images.ecwid.com/images/25646025/1329873077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11279" y="1166019"/>
            <a:ext cx="4521442" cy="4525963"/>
          </a:xfrm>
          <a:prstGeom prst="rect">
            <a:avLst/>
          </a:prstGeom>
          <a:noFill/>
        </p:spPr>
      </p:pic>
      <p:pic>
        <p:nvPicPr>
          <p:cNvPr id="5" name="- Бери шинель - минус - - Бери шинель -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357686" y="3143248"/>
            <a:ext cx="428628" cy="42862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24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89612" y="2483987"/>
            <a:ext cx="3764776" cy="3945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285728"/>
            <a:ext cx="84296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err="1">
                <a:latin typeface="Comic Sans MS" pitchFamily="66" charset="0"/>
              </a:rPr>
              <a:t>Онлайн-библиотека</a:t>
            </a:r>
            <a:endParaRPr lang="ru-RU" sz="4800" b="1" dirty="0">
              <a:latin typeface="Comic Sans MS" pitchFamily="66" charset="0"/>
            </a:endParaRPr>
          </a:p>
          <a:p>
            <a:pPr algn="ctr"/>
            <a:r>
              <a:rPr lang="ru-RU" sz="4800" b="1" dirty="0">
                <a:latin typeface="Comic Sans MS" pitchFamily="66" charset="0"/>
              </a:rPr>
              <a:t>Л.А. Кассиль</a:t>
            </a:r>
          </a:p>
          <a:p>
            <a:pPr algn="ctr"/>
            <a:r>
              <a:rPr lang="ru-RU" sz="4800" b="1" dirty="0">
                <a:latin typeface="Comic Sans MS" pitchFamily="66" charset="0"/>
              </a:rPr>
              <a:t> «У классной доски»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Comic Sans MS" pitchFamily="66" charset="0"/>
              </a:rPr>
              <a:t>Подведение итогов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928802"/>
            <a:ext cx="8358246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dirty="0">
                <a:solidFill>
                  <a:srgbClr val="00B050"/>
                </a:solidFill>
                <a:latin typeface="Comic Sans MS" pitchFamily="66" charset="0"/>
              </a:rPr>
              <a:t>Я научился …</a:t>
            </a:r>
          </a:p>
          <a:p>
            <a:pPr>
              <a:buNone/>
            </a:pPr>
            <a:r>
              <a:rPr lang="ru-RU" sz="6000" dirty="0">
                <a:solidFill>
                  <a:srgbClr val="00B050"/>
                </a:solidFill>
                <a:latin typeface="Comic Sans MS" pitchFamily="66" charset="0"/>
              </a:rPr>
              <a:t>Я узнал …</a:t>
            </a:r>
          </a:p>
          <a:p>
            <a:pPr>
              <a:buNone/>
            </a:pPr>
            <a:r>
              <a:rPr lang="ru-RU" sz="6000" dirty="0">
                <a:solidFill>
                  <a:srgbClr val="00B050"/>
                </a:solidFill>
                <a:latin typeface="Comic Sans MS" pitchFamily="66" charset="0"/>
              </a:rPr>
              <a:t>Вызвало затруднение…</a:t>
            </a:r>
          </a:p>
        </p:txBody>
      </p:sp>
      <p:sp>
        <p:nvSpPr>
          <p:cNvPr id="1030" name="AutoShape 6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71406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18864" y="142852"/>
            <a:ext cx="8229600" cy="1143000"/>
          </a:xfrm>
        </p:spPr>
        <p:txBody>
          <a:bodyPr/>
          <a:lstStyle/>
          <a:p>
            <a:r>
              <a:rPr lang="ru-RU" b="1" dirty="0">
                <a:latin typeface="Comic Sans MS" pitchFamily="66" charset="0"/>
              </a:rPr>
              <a:t>Отгадай название рассказа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642910" y="1928802"/>
            <a:ext cx="1571636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900" dirty="0"/>
              <a:t>У </a:t>
            </a:r>
          </a:p>
        </p:txBody>
      </p:sp>
      <p:pic>
        <p:nvPicPr>
          <p:cNvPr id="1026" name="Picture 2" descr="https://sun9-62.userapi.com/c850616/v850616007/bdee2/Gl9qvy8h050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262" b="84897" l="31860" r="68641"/>
                    </a14:imgEffect>
                  </a14:imgLayer>
                </a14:imgProps>
              </a:ext>
            </a:extLst>
          </a:blip>
          <a:srcRect l="32059" t="16667" r="31510" b="13889"/>
          <a:stretch>
            <a:fillRect/>
          </a:stretch>
        </p:blipFill>
        <p:spPr bwMode="auto">
          <a:xfrm flipH="1">
            <a:off x="2428860" y="2285992"/>
            <a:ext cx="2714644" cy="2714644"/>
          </a:xfrm>
          <a:prstGeom prst="rect">
            <a:avLst/>
          </a:prstGeom>
          <a:noFill/>
        </p:spPr>
      </p:pic>
      <p:sp>
        <p:nvSpPr>
          <p:cNvPr id="1030" name="AutoShape 6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" name="Рисунок 12" descr="7230289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86380" y="2428868"/>
            <a:ext cx="3367791" cy="235745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>
                <a:latin typeface="Comic Sans MS" pitchFamily="66" charset="0"/>
              </a:rPr>
              <a:t>Лев Абрамович Кассиль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071546"/>
            <a:ext cx="8858280" cy="128588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000" dirty="0">
                <a:latin typeface="Comic Sans MS" pitchFamily="66" charset="0"/>
              </a:rPr>
              <a:t>«У классной доски» </a:t>
            </a:r>
          </a:p>
        </p:txBody>
      </p:sp>
      <p:sp>
        <p:nvSpPr>
          <p:cNvPr id="1030" name="AutoShape 6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71406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2035951" y="2571744"/>
            <a:ext cx="5072098" cy="3429024"/>
            <a:chOff x="2500298" y="3643314"/>
            <a:chExt cx="4500594" cy="2988000"/>
          </a:xfrm>
        </p:grpSpPr>
        <p:pic>
          <p:nvPicPr>
            <p:cNvPr id="9218" name="Picture 2" descr="https://arhlib.ru/wp-content/uploads/2022/05/u-klassnoj-doski.jpg"/>
            <p:cNvPicPr>
              <a:picLocks noChangeAspect="1" noChangeArrowheads="1"/>
            </p:cNvPicPr>
            <p:nvPr/>
          </p:nvPicPr>
          <p:blipFill>
            <a:blip r:embed="rId2"/>
            <a:srcRect l="8203" t="6772" r="51172" b="7812"/>
            <a:stretch>
              <a:fillRect/>
            </a:stretch>
          </p:blipFill>
          <p:spPr bwMode="auto">
            <a:xfrm>
              <a:off x="2500298" y="3643314"/>
              <a:ext cx="1894828" cy="2988000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</p:pic>
        <p:pic>
          <p:nvPicPr>
            <p:cNvPr id="11" name="Рисунок 10" descr="https://sun9-24.userapi.com/impg/xyyL9cs03885vv_v6GoHRvkJ6p8pLHOnJ2mahA/4PdhGO_4jZ4.jpg?size=510x755&amp;quality=96&amp;sign=390994de7cc3e451d97422aeef1dcce2&amp;c_uniq_tag=uXjkeMSTiSEFNTik4pxNpYrM8_I6uijID1cbd79wNTw&amp;type=album"/>
            <p:cNvPicPr/>
            <p:nvPr/>
          </p:nvPicPr>
          <p:blipFill>
            <a:blip r:embed="rId3"/>
            <a:srcRect t="31881" r="4198"/>
            <a:stretch>
              <a:fillRect/>
            </a:stretch>
          </p:blipFill>
          <p:spPr bwMode="auto">
            <a:xfrm>
              <a:off x="4357686" y="3643314"/>
              <a:ext cx="2643206" cy="2988000"/>
            </a:xfrm>
            <a:prstGeom prst="rect">
              <a:avLst/>
            </a:prstGeom>
            <a:noFill/>
            <a:ln w="9525">
              <a:solidFill>
                <a:srgbClr val="6600CC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62880" y="269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latin typeface="Comic Sans MS" pitchFamily="66" charset="0"/>
              </a:rPr>
              <a:t>Словарь современного читателя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928802"/>
            <a:ext cx="8358246" cy="3143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>
                <a:solidFill>
                  <a:srgbClr val="00B050"/>
                </a:solidFill>
                <a:latin typeface="Comic Sans MS" pitchFamily="66" charset="0"/>
              </a:rPr>
              <a:t>Буктрейлер</a:t>
            </a:r>
            <a:r>
              <a:rPr lang="ru-RU" sz="3600" dirty="0">
                <a:latin typeface="Comic Sans MS" pitchFamily="66" charset="0"/>
              </a:rPr>
              <a:t> – это реклама на книгу, рассказ в виде короткого видеоролика, фотофрагментов, который включает в себя самые яркие моменты рассказа,  показывает ее содержание.</a:t>
            </a:r>
          </a:p>
        </p:txBody>
      </p:sp>
      <p:sp>
        <p:nvSpPr>
          <p:cNvPr id="1030" name="AutoShape 6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pad.ask.fm/ae3/acb89/e34c/4ac0/bb9c/0c7fab7c6925/original/723028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0"/>
            <a:ext cx="71406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fsd.multiurok.ru/html/2022/01/31/s_61f7b636b0b21/phpkcoxRt_scenarij-okruzh.mir-1_html_e6fbc3d91f1a158.jpg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25"/>
          <a:stretch/>
        </p:blipFill>
        <p:spPr bwMode="auto">
          <a:xfrm>
            <a:off x="857224" y="500042"/>
            <a:ext cx="7572428" cy="56154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Comic Sans MS" pitchFamily="66" charset="0"/>
              </a:rPr>
              <a:t>Партизаны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485" name="Picture 5" descr="https://cdn.culture.ru/images/09b94ef5-2fff-521a-afd5-2c496f4a595c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7429552" cy="5133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Comic Sans MS" pitchFamily="66" charset="0"/>
              </a:rPr>
              <a:t>Разведчики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8" name="Picture 4" descr="https://pobedarf.ru/wp-content/uploads/2020/09/7-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81215"/>
            <a:ext cx="7866732" cy="5191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>
                <a:latin typeface="Comic Sans MS" pitchFamily="66" charset="0"/>
              </a:rPr>
              <a:t>Палисад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30" name="Picture 2" descr="C:\Users\Прогимназия №51\Downloads\1632736067_8-pro-dachnikov-com-p-reznoi-palisadnik-foto-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357298"/>
            <a:ext cx="7825517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285720" cy="6858000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872135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люс 7"/>
          <p:cNvSpPr/>
          <p:nvPr/>
        </p:nvSpPr>
        <p:spPr>
          <a:xfrm>
            <a:off x="6429388" y="2786058"/>
            <a:ext cx="857256" cy="785818"/>
          </a:xfrm>
          <a:prstGeom prst="mathPlus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113</Words>
  <Application>Microsoft Office PowerPoint</Application>
  <PresentationFormat>Экран (4:3)</PresentationFormat>
  <Paragraphs>33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Comic Sans MS</vt:lpstr>
      <vt:lpstr>Тема Office</vt:lpstr>
      <vt:lpstr>Презентация PowerPoint</vt:lpstr>
      <vt:lpstr>Отгадай название рассказа</vt:lpstr>
      <vt:lpstr>Лев Абрамович Кассиль</vt:lpstr>
      <vt:lpstr>Словарь современного читателя</vt:lpstr>
      <vt:lpstr>Презентация PowerPoint</vt:lpstr>
      <vt:lpstr>Партизаны</vt:lpstr>
      <vt:lpstr>Разведчики</vt:lpstr>
      <vt:lpstr>Палисад</vt:lpstr>
      <vt:lpstr>Презентация PowerPoint</vt:lpstr>
      <vt:lpstr>Презентация PowerPoint</vt:lpstr>
      <vt:lpstr>отважный</vt:lpstr>
      <vt:lpstr>Презентация PowerPoint</vt:lpstr>
      <vt:lpstr>Презентация PowerPoint</vt:lpstr>
      <vt:lpstr>Подведение итогов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Прогимназия №51</dc:creator>
  <cp:lastModifiedBy>Avram</cp:lastModifiedBy>
  <cp:revision>32</cp:revision>
  <dcterms:created xsi:type="dcterms:W3CDTF">2023-01-11T13:05:55Z</dcterms:created>
  <dcterms:modified xsi:type="dcterms:W3CDTF">2024-10-05T13:00:04Z</dcterms:modified>
</cp:coreProperties>
</file>