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8"/>
  </p:notesMasterIdLst>
  <p:sldIdLst>
    <p:sldId id="256" r:id="rId2"/>
    <p:sldId id="257" r:id="rId3"/>
    <p:sldId id="259" r:id="rId4"/>
    <p:sldId id="283" r:id="rId5"/>
    <p:sldId id="286" r:id="rId6"/>
    <p:sldId id="285" r:id="rId7"/>
    <p:sldId id="260" r:id="rId8"/>
    <p:sldId id="274" r:id="rId9"/>
    <p:sldId id="264" r:id="rId10"/>
    <p:sldId id="267" r:id="rId11"/>
    <p:sldId id="275" r:id="rId12"/>
    <p:sldId id="262" r:id="rId13"/>
    <p:sldId id="276" r:id="rId14"/>
    <p:sldId id="288" r:id="rId15"/>
    <p:sldId id="281" r:id="rId16"/>
    <p:sldId id="28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FFFFFF"/>
    <a:srgbClr val="EAEAEA"/>
    <a:srgbClr val="00FF99"/>
    <a:srgbClr val="00CC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167" autoAdjust="0"/>
  </p:normalViewPr>
  <p:slideViewPr>
    <p:cSldViewPr>
      <p:cViewPr>
        <p:scale>
          <a:sx n="70" d="100"/>
          <a:sy n="70" d="100"/>
        </p:scale>
        <p:origin x="-116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ED66B4-9F5D-45FA-8276-0060E87642B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11D91CC4-189C-4EDA-9A1F-9CF76CDA5CA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МУЗЫКАЛЬНЫЙ</a:t>
          </a:r>
          <a:b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</a:b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/>
          </a:r>
          <a:b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</a:b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ОБРАЗ</a:t>
          </a:r>
        </a:p>
      </dgm:t>
    </dgm:pt>
    <dgm:pt modelId="{09863D70-2FB1-4309-A2B4-BFBE1C0770FD}" type="parTrans" cxnId="{EC55C23A-8899-42B0-A552-9C97FFFC7E0F}">
      <dgm:prSet/>
      <dgm:spPr/>
    </dgm:pt>
    <dgm:pt modelId="{022DC371-7837-4E5B-844D-3AB8B3707DF5}" type="sibTrans" cxnId="{EC55C23A-8899-42B0-A552-9C97FFFC7E0F}">
      <dgm:prSet/>
      <dgm:spPr/>
    </dgm:pt>
    <dgm:pt modelId="{6FA179D0-FAE2-4984-ADA5-2D95FFF4401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ЛИРИЧЕСКИЙ</a:t>
          </a:r>
        </a:p>
      </dgm:t>
    </dgm:pt>
    <dgm:pt modelId="{306E7FC4-F2D5-4B05-AAAC-97542AC01E35}" type="parTrans" cxnId="{90B5B87D-A0F4-4A58-849F-3EAD9638E7C1}">
      <dgm:prSet/>
      <dgm:spPr/>
    </dgm:pt>
    <dgm:pt modelId="{DCC48981-6153-43DC-B90B-24243C773DC1}" type="sibTrans" cxnId="{90B5B87D-A0F4-4A58-849F-3EAD9638E7C1}">
      <dgm:prSet/>
      <dgm:spPr/>
    </dgm:pt>
    <dgm:pt modelId="{046437CF-F182-43A8-860A-DF24835C242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ЭПИЧЕСКИЙ</a:t>
          </a:r>
        </a:p>
      </dgm:t>
    </dgm:pt>
    <dgm:pt modelId="{8DC66C43-9127-41B7-8F09-40D69D32E4FF}" type="parTrans" cxnId="{A1B523BB-A4DE-49B5-8777-652056253637}">
      <dgm:prSet/>
      <dgm:spPr/>
    </dgm:pt>
    <dgm:pt modelId="{3BDC0E43-2AE1-4F3B-BF24-319232BCA24C}" type="sibTrans" cxnId="{A1B523BB-A4DE-49B5-8777-652056253637}">
      <dgm:prSet/>
      <dgm:spPr/>
    </dgm:pt>
    <dgm:pt modelId="{574D0B4B-6185-4D0B-B9E9-46A2C36CB0B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ДРАМАТИЧЕСКИЙ</a:t>
          </a:r>
        </a:p>
      </dgm:t>
    </dgm:pt>
    <dgm:pt modelId="{65F1C934-FAB6-476A-937E-27C3B678F86E}" type="parTrans" cxnId="{FF7B5C39-658B-4AF7-B126-FC66F1B19892}">
      <dgm:prSet/>
      <dgm:spPr/>
    </dgm:pt>
    <dgm:pt modelId="{BE9C20EE-627A-4260-969A-EC01C5144740}" type="sibTrans" cxnId="{FF7B5C39-658B-4AF7-B126-FC66F1B19892}">
      <dgm:prSet/>
      <dgm:spPr/>
    </dgm:pt>
    <dgm:pt modelId="{14332CA0-2BFD-497F-AC20-9D6E02BE698B}" type="pres">
      <dgm:prSet presAssocID="{1CED66B4-9F5D-45FA-8276-0060E87642B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76173B7-DCE5-464A-8C3E-738953F194A0}" type="pres">
      <dgm:prSet presAssocID="{11D91CC4-189C-4EDA-9A1F-9CF76CDA5CAA}" presName="hierRoot1" presStyleCnt="0">
        <dgm:presLayoutVars>
          <dgm:hierBranch/>
        </dgm:presLayoutVars>
      </dgm:prSet>
      <dgm:spPr/>
    </dgm:pt>
    <dgm:pt modelId="{778AE410-A658-47E3-BC9E-380EDA62C1BB}" type="pres">
      <dgm:prSet presAssocID="{11D91CC4-189C-4EDA-9A1F-9CF76CDA5CAA}" presName="rootComposite1" presStyleCnt="0"/>
      <dgm:spPr/>
    </dgm:pt>
    <dgm:pt modelId="{74051EC2-4E17-40B7-A635-28D70E6EF19F}" type="pres">
      <dgm:prSet presAssocID="{11D91CC4-189C-4EDA-9A1F-9CF76CDA5CA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75E10C-A543-47E9-A1C4-AB3844EDE8EC}" type="pres">
      <dgm:prSet presAssocID="{11D91CC4-189C-4EDA-9A1F-9CF76CDA5CA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8F5E4C5-560A-42E5-8320-8E3B3A4622F6}" type="pres">
      <dgm:prSet presAssocID="{11D91CC4-189C-4EDA-9A1F-9CF76CDA5CAA}" presName="hierChild2" presStyleCnt="0"/>
      <dgm:spPr/>
    </dgm:pt>
    <dgm:pt modelId="{1D6FBE04-024C-4338-A389-7B296523A922}" type="pres">
      <dgm:prSet presAssocID="{306E7FC4-F2D5-4B05-AAAC-97542AC01E35}" presName="Name35" presStyleLbl="parChTrans1D2" presStyleIdx="0" presStyleCnt="3"/>
      <dgm:spPr/>
    </dgm:pt>
    <dgm:pt modelId="{75072FA9-26D7-46EB-8223-0CACBF80C546}" type="pres">
      <dgm:prSet presAssocID="{6FA179D0-FAE2-4984-ADA5-2D95FFF4401C}" presName="hierRoot2" presStyleCnt="0">
        <dgm:presLayoutVars>
          <dgm:hierBranch/>
        </dgm:presLayoutVars>
      </dgm:prSet>
      <dgm:spPr/>
    </dgm:pt>
    <dgm:pt modelId="{F258A3FA-841F-4BAD-8E20-CB8788168410}" type="pres">
      <dgm:prSet presAssocID="{6FA179D0-FAE2-4984-ADA5-2D95FFF4401C}" presName="rootComposite" presStyleCnt="0"/>
      <dgm:spPr/>
    </dgm:pt>
    <dgm:pt modelId="{15F01BA4-91CB-407E-B1CB-95ADC81AC079}" type="pres">
      <dgm:prSet presAssocID="{6FA179D0-FAE2-4984-ADA5-2D95FFF4401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6431F2-3052-4259-AB5E-475E76FB6C88}" type="pres">
      <dgm:prSet presAssocID="{6FA179D0-FAE2-4984-ADA5-2D95FFF4401C}" presName="rootConnector" presStyleLbl="node2" presStyleIdx="0" presStyleCnt="3"/>
      <dgm:spPr/>
      <dgm:t>
        <a:bodyPr/>
        <a:lstStyle/>
        <a:p>
          <a:endParaRPr lang="ru-RU"/>
        </a:p>
      </dgm:t>
    </dgm:pt>
    <dgm:pt modelId="{D2B9DC34-18B4-4256-A640-5C603362712A}" type="pres">
      <dgm:prSet presAssocID="{6FA179D0-FAE2-4984-ADA5-2D95FFF4401C}" presName="hierChild4" presStyleCnt="0"/>
      <dgm:spPr/>
    </dgm:pt>
    <dgm:pt modelId="{232D575B-1019-4A94-BE28-48ED6E77A003}" type="pres">
      <dgm:prSet presAssocID="{6FA179D0-FAE2-4984-ADA5-2D95FFF4401C}" presName="hierChild5" presStyleCnt="0"/>
      <dgm:spPr/>
    </dgm:pt>
    <dgm:pt modelId="{1EF6594D-0A96-4537-90C6-43C3A6A57C95}" type="pres">
      <dgm:prSet presAssocID="{8DC66C43-9127-41B7-8F09-40D69D32E4FF}" presName="Name35" presStyleLbl="parChTrans1D2" presStyleIdx="1" presStyleCnt="3"/>
      <dgm:spPr/>
    </dgm:pt>
    <dgm:pt modelId="{1F7E2292-39DF-40EC-AD20-EFEAC694C091}" type="pres">
      <dgm:prSet presAssocID="{046437CF-F182-43A8-860A-DF24835C2429}" presName="hierRoot2" presStyleCnt="0">
        <dgm:presLayoutVars>
          <dgm:hierBranch/>
        </dgm:presLayoutVars>
      </dgm:prSet>
      <dgm:spPr/>
    </dgm:pt>
    <dgm:pt modelId="{7B024A9B-D29F-498B-8D4B-4F9A32A0559C}" type="pres">
      <dgm:prSet presAssocID="{046437CF-F182-43A8-860A-DF24835C2429}" presName="rootComposite" presStyleCnt="0"/>
      <dgm:spPr/>
    </dgm:pt>
    <dgm:pt modelId="{7583184C-6423-4221-BF36-5EBA844D4F7D}" type="pres">
      <dgm:prSet presAssocID="{046437CF-F182-43A8-860A-DF24835C2429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22EDF0-DA0E-4E8A-B9F3-3B3F2EA18F2B}" type="pres">
      <dgm:prSet presAssocID="{046437CF-F182-43A8-860A-DF24835C2429}" presName="rootConnector" presStyleLbl="node2" presStyleIdx="1" presStyleCnt="3"/>
      <dgm:spPr/>
      <dgm:t>
        <a:bodyPr/>
        <a:lstStyle/>
        <a:p>
          <a:endParaRPr lang="ru-RU"/>
        </a:p>
      </dgm:t>
    </dgm:pt>
    <dgm:pt modelId="{01CFDEE8-C942-4C68-A63A-BFAAFD5A020C}" type="pres">
      <dgm:prSet presAssocID="{046437CF-F182-43A8-860A-DF24835C2429}" presName="hierChild4" presStyleCnt="0"/>
      <dgm:spPr/>
    </dgm:pt>
    <dgm:pt modelId="{9E50AB52-07EE-4DC7-A4D3-52DCD50B59CC}" type="pres">
      <dgm:prSet presAssocID="{046437CF-F182-43A8-860A-DF24835C2429}" presName="hierChild5" presStyleCnt="0"/>
      <dgm:spPr/>
    </dgm:pt>
    <dgm:pt modelId="{0E8D481B-2F81-4C23-AEE1-77089EA066F0}" type="pres">
      <dgm:prSet presAssocID="{65F1C934-FAB6-476A-937E-27C3B678F86E}" presName="Name35" presStyleLbl="parChTrans1D2" presStyleIdx="2" presStyleCnt="3"/>
      <dgm:spPr/>
    </dgm:pt>
    <dgm:pt modelId="{FBB203CD-87FD-45E9-A27D-1C4C5A834464}" type="pres">
      <dgm:prSet presAssocID="{574D0B4B-6185-4D0B-B9E9-46A2C36CB0B5}" presName="hierRoot2" presStyleCnt="0">
        <dgm:presLayoutVars>
          <dgm:hierBranch/>
        </dgm:presLayoutVars>
      </dgm:prSet>
      <dgm:spPr/>
    </dgm:pt>
    <dgm:pt modelId="{17C052C6-4652-4352-B9A8-7C4ED4082CB5}" type="pres">
      <dgm:prSet presAssocID="{574D0B4B-6185-4D0B-B9E9-46A2C36CB0B5}" presName="rootComposite" presStyleCnt="0"/>
      <dgm:spPr/>
    </dgm:pt>
    <dgm:pt modelId="{E0C46EF2-5CF6-4D6E-9D97-1E49F5157D61}" type="pres">
      <dgm:prSet presAssocID="{574D0B4B-6185-4D0B-B9E9-46A2C36CB0B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FBDA27-0845-458F-8498-3910A0A8DB19}" type="pres">
      <dgm:prSet presAssocID="{574D0B4B-6185-4D0B-B9E9-46A2C36CB0B5}" presName="rootConnector" presStyleLbl="node2" presStyleIdx="2" presStyleCnt="3"/>
      <dgm:spPr/>
      <dgm:t>
        <a:bodyPr/>
        <a:lstStyle/>
        <a:p>
          <a:endParaRPr lang="ru-RU"/>
        </a:p>
      </dgm:t>
    </dgm:pt>
    <dgm:pt modelId="{77DB9B41-A14E-4B6D-BDD1-368986989DCA}" type="pres">
      <dgm:prSet presAssocID="{574D0B4B-6185-4D0B-B9E9-46A2C36CB0B5}" presName="hierChild4" presStyleCnt="0"/>
      <dgm:spPr/>
    </dgm:pt>
    <dgm:pt modelId="{6E5818B9-B907-404B-BBE8-B23AD42E5250}" type="pres">
      <dgm:prSet presAssocID="{574D0B4B-6185-4D0B-B9E9-46A2C36CB0B5}" presName="hierChild5" presStyleCnt="0"/>
      <dgm:spPr/>
    </dgm:pt>
    <dgm:pt modelId="{8ED7391B-160B-4500-86C3-B7EC91EEBC50}" type="pres">
      <dgm:prSet presAssocID="{11D91CC4-189C-4EDA-9A1F-9CF76CDA5CAA}" presName="hierChild3" presStyleCnt="0"/>
      <dgm:spPr/>
    </dgm:pt>
  </dgm:ptLst>
  <dgm:cxnLst>
    <dgm:cxn modelId="{867FAB72-B155-4F4A-BC75-068130922001}" type="presOf" srcId="{11D91CC4-189C-4EDA-9A1F-9CF76CDA5CAA}" destId="{EB75E10C-A543-47E9-A1C4-AB3844EDE8EC}" srcOrd="1" destOrd="0" presId="urn:microsoft.com/office/officeart/2005/8/layout/orgChart1"/>
    <dgm:cxn modelId="{01E21A86-A0C0-4CC0-B124-FECBF2804455}" type="presOf" srcId="{65F1C934-FAB6-476A-937E-27C3B678F86E}" destId="{0E8D481B-2F81-4C23-AEE1-77089EA066F0}" srcOrd="0" destOrd="0" presId="urn:microsoft.com/office/officeart/2005/8/layout/orgChart1"/>
    <dgm:cxn modelId="{A1B523BB-A4DE-49B5-8777-652056253637}" srcId="{11D91CC4-189C-4EDA-9A1F-9CF76CDA5CAA}" destId="{046437CF-F182-43A8-860A-DF24835C2429}" srcOrd="1" destOrd="0" parTransId="{8DC66C43-9127-41B7-8F09-40D69D32E4FF}" sibTransId="{3BDC0E43-2AE1-4F3B-BF24-319232BCA24C}"/>
    <dgm:cxn modelId="{FF7B5C39-658B-4AF7-B126-FC66F1B19892}" srcId="{11D91CC4-189C-4EDA-9A1F-9CF76CDA5CAA}" destId="{574D0B4B-6185-4D0B-B9E9-46A2C36CB0B5}" srcOrd="2" destOrd="0" parTransId="{65F1C934-FAB6-476A-937E-27C3B678F86E}" sibTransId="{BE9C20EE-627A-4260-969A-EC01C5144740}"/>
    <dgm:cxn modelId="{8B55817D-9F8C-4F95-9EDE-5D2E1EDFA254}" type="presOf" srcId="{1CED66B4-9F5D-45FA-8276-0060E87642BD}" destId="{14332CA0-2BFD-497F-AC20-9D6E02BE698B}" srcOrd="0" destOrd="0" presId="urn:microsoft.com/office/officeart/2005/8/layout/orgChart1"/>
    <dgm:cxn modelId="{E4F61343-3728-4A04-A134-8286F70A012B}" type="presOf" srcId="{6FA179D0-FAE2-4984-ADA5-2D95FFF4401C}" destId="{15F01BA4-91CB-407E-B1CB-95ADC81AC079}" srcOrd="0" destOrd="0" presId="urn:microsoft.com/office/officeart/2005/8/layout/orgChart1"/>
    <dgm:cxn modelId="{6DA44E01-DD9C-4374-869F-212D7BA10936}" type="presOf" srcId="{574D0B4B-6185-4D0B-B9E9-46A2C36CB0B5}" destId="{2CFBDA27-0845-458F-8498-3910A0A8DB19}" srcOrd="1" destOrd="0" presId="urn:microsoft.com/office/officeart/2005/8/layout/orgChart1"/>
    <dgm:cxn modelId="{6CEA9C32-9A19-4B5D-B570-095939614E10}" type="presOf" srcId="{046437CF-F182-43A8-860A-DF24835C2429}" destId="{7583184C-6423-4221-BF36-5EBA844D4F7D}" srcOrd="0" destOrd="0" presId="urn:microsoft.com/office/officeart/2005/8/layout/orgChart1"/>
    <dgm:cxn modelId="{B10AFF00-FB46-4BA4-B626-C83DE4FA35F9}" type="presOf" srcId="{574D0B4B-6185-4D0B-B9E9-46A2C36CB0B5}" destId="{E0C46EF2-5CF6-4D6E-9D97-1E49F5157D61}" srcOrd="0" destOrd="0" presId="urn:microsoft.com/office/officeart/2005/8/layout/orgChart1"/>
    <dgm:cxn modelId="{B8518C8A-8B98-426E-886A-58A1C86F8CD6}" type="presOf" srcId="{8DC66C43-9127-41B7-8F09-40D69D32E4FF}" destId="{1EF6594D-0A96-4537-90C6-43C3A6A57C95}" srcOrd="0" destOrd="0" presId="urn:microsoft.com/office/officeart/2005/8/layout/orgChart1"/>
    <dgm:cxn modelId="{90B5B87D-A0F4-4A58-849F-3EAD9638E7C1}" srcId="{11D91CC4-189C-4EDA-9A1F-9CF76CDA5CAA}" destId="{6FA179D0-FAE2-4984-ADA5-2D95FFF4401C}" srcOrd="0" destOrd="0" parTransId="{306E7FC4-F2D5-4B05-AAAC-97542AC01E35}" sibTransId="{DCC48981-6153-43DC-B90B-24243C773DC1}"/>
    <dgm:cxn modelId="{E72A988B-5AC4-4AB1-A371-12E221FA9ADD}" type="presOf" srcId="{046437CF-F182-43A8-860A-DF24835C2429}" destId="{F922EDF0-DA0E-4E8A-B9F3-3B3F2EA18F2B}" srcOrd="1" destOrd="0" presId="urn:microsoft.com/office/officeart/2005/8/layout/orgChart1"/>
    <dgm:cxn modelId="{64BFF9DA-FDBB-4132-8F96-65ADF6F2809A}" type="presOf" srcId="{6FA179D0-FAE2-4984-ADA5-2D95FFF4401C}" destId="{0F6431F2-3052-4259-AB5E-475E76FB6C88}" srcOrd="1" destOrd="0" presId="urn:microsoft.com/office/officeart/2005/8/layout/orgChart1"/>
    <dgm:cxn modelId="{9EAF0F4D-DBA8-4665-A7C1-C26582C01747}" type="presOf" srcId="{11D91CC4-189C-4EDA-9A1F-9CF76CDA5CAA}" destId="{74051EC2-4E17-40B7-A635-28D70E6EF19F}" srcOrd="0" destOrd="0" presId="urn:microsoft.com/office/officeart/2005/8/layout/orgChart1"/>
    <dgm:cxn modelId="{EC55C23A-8899-42B0-A552-9C97FFFC7E0F}" srcId="{1CED66B4-9F5D-45FA-8276-0060E87642BD}" destId="{11D91CC4-189C-4EDA-9A1F-9CF76CDA5CAA}" srcOrd="0" destOrd="0" parTransId="{09863D70-2FB1-4309-A2B4-BFBE1C0770FD}" sibTransId="{022DC371-7837-4E5B-844D-3AB8B3707DF5}"/>
    <dgm:cxn modelId="{3DE29C02-52AA-4BAB-A801-EC55573AB2E3}" type="presOf" srcId="{306E7FC4-F2D5-4B05-AAAC-97542AC01E35}" destId="{1D6FBE04-024C-4338-A389-7B296523A922}" srcOrd="0" destOrd="0" presId="urn:microsoft.com/office/officeart/2005/8/layout/orgChart1"/>
    <dgm:cxn modelId="{6BDAC962-A94A-4AD2-933D-2301A2209A44}" type="presParOf" srcId="{14332CA0-2BFD-497F-AC20-9D6E02BE698B}" destId="{276173B7-DCE5-464A-8C3E-738953F194A0}" srcOrd="0" destOrd="0" presId="urn:microsoft.com/office/officeart/2005/8/layout/orgChart1"/>
    <dgm:cxn modelId="{2A50F511-0281-4261-A44C-A0A7CC827D5D}" type="presParOf" srcId="{276173B7-DCE5-464A-8C3E-738953F194A0}" destId="{778AE410-A658-47E3-BC9E-380EDA62C1BB}" srcOrd="0" destOrd="0" presId="urn:microsoft.com/office/officeart/2005/8/layout/orgChart1"/>
    <dgm:cxn modelId="{DEFC9387-4EF1-4E47-B505-C794614CB1A3}" type="presParOf" srcId="{778AE410-A658-47E3-BC9E-380EDA62C1BB}" destId="{74051EC2-4E17-40B7-A635-28D70E6EF19F}" srcOrd="0" destOrd="0" presId="urn:microsoft.com/office/officeart/2005/8/layout/orgChart1"/>
    <dgm:cxn modelId="{22AE003D-2760-4440-B695-CFA107109AB4}" type="presParOf" srcId="{778AE410-A658-47E3-BC9E-380EDA62C1BB}" destId="{EB75E10C-A543-47E9-A1C4-AB3844EDE8EC}" srcOrd="1" destOrd="0" presId="urn:microsoft.com/office/officeart/2005/8/layout/orgChart1"/>
    <dgm:cxn modelId="{C15BE10D-7243-40EA-B674-A9C12AEA9100}" type="presParOf" srcId="{276173B7-DCE5-464A-8C3E-738953F194A0}" destId="{48F5E4C5-560A-42E5-8320-8E3B3A4622F6}" srcOrd="1" destOrd="0" presId="urn:microsoft.com/office/officeart/2005/8/layout/orgChart1"/>
    <dgm:cxn modelId="{B1B8149E-A306-445B-BB4F-41008DEE8EB5}" type="presParOf" srcId="{48F5E4C5-560A-42E5-8320-8E3B3A4622F6}" destId="{1D6FBE04-024C-4338-A389-7B296523A922}" srcOrd="0" destOrd="0" presId="urn:microsoft.com/office/officeart/2005/8/layout/orgChart1"/>
    <dgm:cxn modelId="{3F2F0B06-BF08-4B16-9653-F40F3A7A5932}" type="presParOf" srcId="{48F5E4C5-560A-42E5-8320-8E3B3A4622F6}" destId="{75072FA9-26D7-46EB-8223-0CACBF80C546}" srcOrd="1" destOrd="0" presId="urn:microsoft.com/office/officeart/2005/8/layout/orgChart1"/>
    <dgm:cxn modelId="{DAC5BB92-6443-4161-8A50-21321A5C4892}" type="presParOf" srcId="{75072FA9-26D7-46EB-8223-0CACBF80C546}" destId="{F258A3FA-841F-4BAD-8E20-CB8788168410}" srcOrd="0" destOrd="0" presId="urn:microsoft.com/office/officeart/2005/8/layout/orgChart1"/>
    <dgm:cxn modelId="{E216751B-6C82-4977-AECF-AF47737BE024}" type="presParOf" srcId="{F258A3FA-841F-4BAD-8E20-CB8788168410}" destId="{15F01BA4-91CB-407E-B1CB-95ADC81AC079}" srcOrd="0" destOrd="0" presId="urn:microsoft.com/office/officeart/2005/8/layout/orgChart1"/>
    <dgm:cxn modelId="{760B0D07-1751-4917-81E3-EF534921CA52}" type="presParOf" srcId="{F258A3FA-841F-4BAD-8E20-CB8788168410}" destId="{0F6431F2-3052-4259-AB5E-475E76FB6C88}" srcOrd="1" destOrd="0" presId="urn:microsoft.com/office/officeart/2005/8/layout/orgChart1"/>
    <dgm:cxn modelId="{14D79DEC-C2D5-4E26-9FBB-27CE19554156}" type="presParOf" srcId="{75072FA9-26D7-46EB-8223-0CACBF80C546}" destId="{D2B9DC34-18B4-4256-A640-5C603362712A}" srcOrd="1" destOrd="0" presId="urn:microsoft.com/office/officeart/2005/8/layout/orgChart1"/>
    <dgm:cxn modelId="{99B65CC5-9FC7-4CFC-8795-3A4CCFBCC205}" type="presParOf" srcId="{75072FA9-26D7-46EB-8223-0CACBF80C546}" destId="{232D575B-1019-4A94-BE28-48ED6E77A003}" srcOrd="2" destOrd="0" presId="urn:microsoft.com/office/officeart/2005/8/layout/orgChart1"/>
    <dgm:cxn modelId="{D7AC3FA1-FB1A-4E0D-A998-6B95ED5717BF}" type="presParOf" srcId="{48F5E4C5-560A-42E5-8320-8E3B3A4622F6}" destId="{1EF6594D-0A96-4537-90C6-43C3A6A57C95}" srcOrd="2" destOrd="0" presId="urn:microsoft.com/office/officeart/2005/8/layout/orgChart1"/>
    <dgm:cxn modelId="{7DB3FFF3-B1B0-438D-B60C-DEAA73D696AD}" type="presParOf" srcId="{48F5E4C5-560A-42E5-8320-8E3B3A4622F6}" destId="{1F7E2292-39DF-40EC-AD20-EFEAC694C091}" srcOrd="3" destOrd="0" presId="urn:microsoft.com/office/officeart/2005/8/layout/orgChart1"/>
    <dgm:cxn modelId="{D611C071-81A6-4D1E-86C1-1AADF8D92106}" type="presParOf" srcId="{1F7E2292-39DF-40EC-AD20-EFEAC694C091}" destId="{7B024A9B-D29F-498B-8D4B-4F9A32A0559C}" srcOrd="0" destOrd="0" presId="urn:microsoft.com/office/officeart/2005/8/layout/orgChart1"/>
    <dgm:cxn modelId="{1EFA4AF7-5772-4CFF-B4D9-1503C4CD9F0E}" type="presParOf" srcId="{7B024A9B-D29F-498B-8D4B-4F9A32A0559C}" destId="{7583184C-6423-4221-BF36-5EBA844D4F7D}" srcOrd="0" destOrd="0" presId="urn:microsoft.com/office/officeart/2005/8/layout/orgChart1"/>
    <dgm:cxn modelId="{0AD4EFE2-85BE-4D57-A7C8-6EE9F16FE5CA}" type="presParOf" srcId="{7B024A9B-D29F-498B-8D4B-4F9A32A0559C}" destId="{F922EDF0-DA0E-4E8A-B9F3-3B3F2EA18F2B}" srcOrd="1" destOrd="0" presId="urn:microsoft.com/office/officeart/2005/8/layout/orgChart1"/>
    <dgm:cxn modelId="{638CAEC1-A6AD-4A46-8D00-5F60FB64E78D}" type="presParOf" srcId="{1F7E2292-39DF-40EC-AD20-EFEAC694C091}" destId="{01CFDEE8-C942-4C68-A63A-BFAAFD5A020C}" srcOrd="1" destOrd="0" presId="urn:microsoft.com/office/officeart/2005/8/layout/orgChart1"/>
    <dgm:cxn modelId="{D4C1FE7F-E0E5-4245-9975-E49B5C889604}" type="presParOf" srcId="{1F7E2292-39DF-40EC-AD20-EFEAC694C091}" destId="{9E50AB52-07EE-4DC7-A4D3-52DCD50B59CC}" srcOrd="2" destOrd="0" presId="urn:microsoft.com/office/officeart/2005/8/layout/orgChart1"/>
    <dgm:cxn modelId="{3E59FDB5-71C5-494B-8727-2F07499EFFA8}" type="presParOf" srcId="{48F5E4C5-560A-42E5-8320-8E3B3A4622F6}" destId="{0E8D481B-2F81-4C23-AEE1-77089EA066F0}" srcOrd="4" destOrd="0" presId="urn:microsoft.com/office/officeart/2005/8/layout/orgChart1"/>
    <dgm:cxn modelId="{137AC8E9-27F9-4484-B886-F6D430B845EA}" type="presParOf" srcId="{48F5E4C5-560A-42E5-8320-8E3B3A4622F6}" destId="{FBB203CD-87FD-45E9-A27D-1C4C5A834464}" srcOrd="5" destOrd="0" presId="urn:microsoft.com/office/officeart/2005/8/layout/orgChart1"/>
    <dgm:cxn modelId="{B866857F-4CE9-4BE9-8E3C-AEDCD863A627}" type="presParOf" srcId="{FBB203CD-87FD-45E9-A27D-1C4C5A834464}" destId="{17C052C6-4652-4352-B9A8-7C4ED4082CB5}" srcOrd="0" destOrd="0" presId="urn:microsoft.com/office/officeart/2005/8/layout/orgChart1"/>
    <dgm:cxn modelId="{2754C1E3-C2B4-44AB-B3BC-A568A32CEC68}" type="presParOf" srcId="{17C052C6-4652-4352-B9A8-7C4ED4082CB5}" destId="{E0C46EF2-5CF6-4D6E-9D97-1E49F5157D61}" srcOrd="0" destOrd="0" presId="urn:microsoft.com/office/officeart/2005/8/layout/orgChart1"/>
    <dgm:cxn modelId="{75BBAE75-B060-4D16-9CE6-A1AB888BB769}" type="presParOf" srcId="{17C052C6-4652-4352-B9A8-7C4ED4082CB5}" destId="{2CFBDA27-0845-458F-8498-3910A0A8DB19}" srcOrd="1" destOrd="0" presId="urn:microsoft.com/office/officeart/2005/8/layout/orgChart1"/>
    <dgm:cxn modelId="{C065D8EA-7AF3-4A06-A052-ED90E096A707}" type="presParOf" srcId="{FBB203CD-87FD-45E9-A27D-1C4C5A834464}" destId="{77DB9B41-A14E-4B6D-BDD1-368986989DCA}" srcOrd="1" destOrd="0" presId="urn:microsoft.com/office/officeart/2005/8/layout/orgChart1"/>
    <dgm:cxn modelId="{212D4072-7B62-4E94-97DE-26CB68B2B870}" type="presParOf" srcId="{FBB203CD-87FD-45E9-A27D-1C4C5A834464}" destId="{6E5818B9-B907-404B-BBE8-B23AD42E5250}" srcOrd="2" destOrd="0" presId="urn:microsoft.com/office/officeart/2005/8/layout/orgChart1"/>
    <dgm:cxn modelId="{5D3E963F-631E-4290-A68B-FB27090D5F6C}" type="presParOf" srcId="{276173B7-DCE5-464A-8C3E-738953F194A0}" destId="{8ED7391B-160B-4500-86C3-B7EC91EEBC5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8D481B-2F81-4C23-AEE1-77089EA066F0}">
      <dsp:nvSpPr>
        <dsp:cNvPr id="0" name=""/>
        <dsp:cNvSpPr/>
      </dsp:nvSpPr>
      <dsp:spPr>
        <a:xfrm>
          <a:off x="4428331" y="1960146"/>
          <a:ext cx="3133076" cy="543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878"/>
              </a:lnTo>
              <a:lnTo>
                <a:pt x="3133076" y="271878"/>
              </a:lnTo>
              <a:lnTo>
                <a:pt x="3133076" y="5437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F6594D-0A96-4537-90C6-43C3A6A57C95}">
      <dsp:nvSpPr>
        <dsp:cNvPr id="0" name=""/>
        <dsp:cNvSpPr/>
      </dsp:nvSpPr>
      <dsp:spPr>
        <a:xfrm>
          <a:off x="4382611" y="1960146"/>
          <a:ext cx="91440" cy="5437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37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FBE04-024C-4338-A389-7B296523A922}">
      <dsp:nvSpPr>
        <dsp:cNvPr id="0" name=""/>
        <dsp:cNvSpPr/>
      </dsp:nvSpPr>
      <dsp:spPr>
        <a:xfrm>
          <a:off x="1295254" y="1960146"/>
          <a:ext cx="3133076" cy="543757"/>
        </a:xfrm>
        <a:custGeom>
          <a:avLst/>
          <a:gdLst/>
          <a:ahLst/>
          <a:cxnLst/>
          <a:rect l="0" t="0" r="0" b="0"/>
          <a:pathLst>
            <a:path>
              <a:moveTo>
                <a:pt x="3133076" y="0"/>
              </a:moveTo>
              <a:lnTo>
                <a:pt x="3133076" y="271878"/>
              </a:lnTo>
              <a:lnTo>
                <a:pt x="0" y="271878"/>
              </a:lnTo>
              <a:lnTo>
                <a:pt x="0" y="5437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051EC2-4E17-40B7-A635-28D70E6EF19F}">
      <dsp:nvSpPr>
        <dsp:cNvPr id="0" name=""/>
        <dsp:cNvSpPr/>
      </dsp:nvSpPr>
      <dsp:spPr>
        <a:xfrm>
          <a:off x="3133671" y="665486"/>
          <a:ext cx="2589319" cy="12946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МУЗЫКАЛЬНЫЙ</a:t>
          </a:r>
          <a:b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</a:b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/>
          </a:r>
          <a:b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</a:b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ОБРАЗ</a:t>
          </a:r>
        </a:p>
      </dsp:txBody>
      <dsp:txXfrm>
        <a:off x="3133671" y="665486"/>
        <a:ext cx="2589319" cy="1294659"/>
      </dsp:txXfrm>
    </dsp:sp>
    <dsp:sp modelId="{15F01BA4-91CB-407E-B1CB-95ADC81AC079}">
      <dsp:nvSpPr>
        <dsp:cNvPr id="0" name=""/>
        <dsp:cNvSpPr/>
      </dsp:nvSpPr>
      <dsp:spPr>
        <a:xfrm>
          <a:off x="594" y="2503903"/>
          <a:ext cx="2589319" cy="12946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ЛИРИЧЕСКИЙ</a:t>
          </a:r>
        </a:p>
      </dsp:txBody>
      <dsp:txXfrm>
        <a:off x="594" y="2503903"/>
        <a:ext cx="2589319" cy="1294659"/>
      </dsp:txXfrm>
    </dsp:sp>
    <dsp:sp modelId="{7583184C-6423-4221-BF36-5EBA844D4F7D}">
      <dsp:nvSpPr>
        <dsp:cNvPr id="0" name=""/>
        <dsp:cNvSpPr/>
      </dsp:nvSpPr>
      <dsp:spPr>
        <a:xfrm>
          <a:off x="3133671" y="2503903"/>
          <a:ext cx="2589319" cy="12946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ЭПИЧЕСКИЙ</a:t>
          </a:r>
        </a:p>
      </dsp:txBody>
      <dsp:txXfrm>
        <a:off x="3133671" y="2503903"/>
        <a:ext cx="2589319" cy="1294659"/>
      </dsp:txXfrm>
    </dsp:sp>
    <dsp:sp modelId="{E0C46EF2-5CF6-4D6E-9D97-1E49F5157D61}">
      <dsp:nvSpPr>
        <dsp:cNvPr id="0" name=""/>
        <dsp:cNvSpPr/>
      </dsp:nvSpPr>
      <dsp:spPr>
        <a:xfrm>
          <a:off x="6266748" y="2503903"/>
          <a:ext cx="2589319" cy="12946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rPr>
            <a:t>ДРАМАТИЧЕСКИЙ</a:t>
          </a:r>
        </a:p>
      </dsp:txBody>
      <dsp:txXfrm>
        <a:off x="6266748" y="2503903"/>
        <a:ext cx="2589319" cy="1294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34D45C0-410B-4451-B969-8E3C373EE25B}" type="datetimeFigureOut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C44F51E-A3CD-4061-A0A6-B0AEF3D3F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268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631C11D0-30D5-43A7-8EF3-D1D41191A790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1871B1A1-E981-478C-8F61-5F80554DE514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eaLnBrk="1" hangingPunct="1"/>
            <a:fld id="{F8972025-C3D9-40E0-A05E-3E4E59DBD4FE}" type="slidenum">
              <a:rPr lang="ru-RU" sz="1200"/>
              <a:pPr algn="r" eaLnBrk="1" hangingPunct="1"/>
              <a:t>6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804 w 2780"/>
                <a:gd name="T1" fmla="*/ 18 h 953"/>
                <a:gd name="T2" fmla="*/ 2714 w 2780"/>
                <a:gd name="T3" fmla="*/ 24 h 953"/>
                <a:gd name="T4" fmla="*/ 2647 w 2780"/>
                <a:gd name="T5" fmla="*/ 102 h 953"/>
                <a:gd name="T6" fmla="*/ 2543 w 2780"/>
                <a:gd name="T7" fmla="*/ 156 h 953"/>
                <a:gd name="T8" fmla="*/ 2537 w 2780"/>
                <a:gd name="T9" fmla="*/ 222 h 953"/>
                <a:gd name="T10" fmla="*/ 2519 w 2780"/>
                <a:gd name="T11" fmla="*/ 246 h 953"/>
                <a:gd name="T12" fmla="*/ 2501 w 2780"/>
                <a:gd name="T13" fmla="*/ 252 h 953"/>
                <a:gd name="T14" fmla="*/ 2429 w 2780"/>
                <a:gd name="T15" fmla="*/ 210 h 953"/>
                <a:gd name="T16" fmla="*/ 2288 w 2780"/>
                <a:gd name="T17" fmla="*/ 192 h 953"/>
                <a:gd name="T18" fmla="*/ 2264 w 2780"/>
                <a:gd name="T19" fmla="*/ 186 h 953"/>
                <a:gd name="T20" fmla="*/ 2246 w 2780"/>
                <a:gd name="T21" fmla="*/ 192 h 953"/>
                <a:gd name="T22" fmla="*/ 2174 w 2780"/>
                <a:gd name="T23" fmla="*/ 228 h 953"/>
                <a:gd name="T24" fmla="*/ 2138 w 2780"/>
                <a:gd name="T25" fmla="*/ 240 h 953"/>
                <a:gd name="T26" fmla="*/ 2114 w 2780"/>
                <a:gd name="T27" fmla="*/ 246 h 953"/>
                <a:gd name="T28" fmla="*/ 2102 w 2780"/>
                <a:gd name="T29" fmla="*/ 258 h 953"/>
                <a:gd name="T30" fmla="*/ 2102 w 2780"/>
                <a:gd name="T31" fmla="*/ 276 h 953"/>
                <a:gd name="T32" fmla="*/ 2079 w 2780"/>
                <a:gd name="T33" fmla="*/ 300 h 953"/>
                <a:gd name="T34" fmla="*/ 2061 w 2780"/>
                <a:gd name="T35" fmla="*/ 312 h 953"/>
                <a:gd name="T36" fmla="*/ 2049 w 2780"/>
                <a:gd name="T37" fmla="*/ 324 h 953"/>
                <a:gd name="T38" fmla="*/ 2037 w 2780"/>
                <a:gd name="T39" fmla="*/ 336 h 953"/>
                <a:gd name="T40" fmla="*/ 2003 w 2780"/>
                <a:gd name="T41" fmla="*/ 342 h 953"/>
                <a:gd name="T42" fmla="*/ 1937 w 2780"/>
                <a:gd name="T43" fmla="*/ 336 h 953"/>
                <a:gd name="T44" fmla="*/ 1901 w 2780"/>
                <a:gd name="T45" fmla="*/ 330 h 953"/>
                <a:gd name="T46" fmla="*/ 1889 w 2780"/>
                <a:gd name="T47" fmla="*/ 342 h 953"/>
                <a:gd name="T48" fmla="*/ 1877 w 2780"/>
                <a:gd name="T49" fmla="*/ 354 h 953"/>
                <a:gd name="T50" fmla="*/ 1847 w 2780"/>
                <a:gd name="T51" fmla="*/ 360 h 953"/>
                <a:gd name="T52" fmla="*/ 1788 w 2780"/>
                <a:gd name="T53" fmla="*/ 342 h 953"/>
                <a:gd name="T54" fmla="*/ 1764 w 2780"/>
                <a:gd name="T55" fmla="*/ 342 h 953"/>
                <a:gd name="T56" fmla="*/ 1740 w 2780"/>
                <a:gd name="T57" fmla="*/ 354 h 953"/>
                <a:gd name="T58" fmla="*/ 1676 w 2780"/>
                <a:gd name="T59" fmla="*/ 425 h 953"/>
                <a:gd name="T60" fmla="*/ 1634 w 2780"/>
                <a:gd name="T61" fmla="*/ 569 h 953"/>
                <a:gd name="T62" fmla="*/ 1634 w 2780"/>
                <a:gd name="T63" fmla="*/ 593 h 953"/>
                <a:gd name="T64" fmla="*/ 1640 w 2780"/>
                <a:gd name="T65" fmla="*/ 641 h 953"/>
                <a:gd name="T66" fmla="*/ 1658 w 2780"/>
                <a:gd name="T67" fmla="*/ 659 h 953"/>
                <a:gd name="T68" fmla="*/ 1652 w 2780"/>
                <a:gd name="T69" fmla="*/ 671 h 953"/>
                <a:gd name="T70" fmla="*/ 1640 w 2780"/>
                <a:gd name="T71" fmla="*/ 683 h 953"/>
                <a:gd name="T72" fmla="*/ 1562 w 2780"/>
                <a:gd name="T73" fmla="*/ 689 h 953"/>
                <a:gd name="T74" fmla="*/ 1485 w 2780"/>
                <a:gd name="T75" fmla="*/ 629 h 953"/>
                <a:gd name="T76" fmla="*/ 1349 w 2780"/>
                <a:gd name="T77" fmla="*/ 587 h 953"/>
                <a:gd name="T78" fmla="*/ 1200 w 2780"/>
                <a:gd name="T79" fmla="*/ 671 h 953"/>
                <a:gd name="T80" fmla="*/ 1028 w 2780"/>
                <a:gd name="T81" fmla="*/ 731 h 953"/>
                <a:gd name="T82" fmla="*/ 825 w 2780"/>
                <a:gd name="T83" fmla="*/ 743 h 953"/>
                <a:gd name="T84" fmla="*/ 636 w 2780"/>
                <a:gd name="T85" fmla="*/ 701 h 953"/>
                <a:gd name="T86" fmla="*/ 576 w 2780"/>
                <a:gd name="T87" fmla="*/ 695 h 953"/>
                <a:gd name="T88" fmla="*/ 564 w 2780"/>
                <a:gd name="T89" fmla="*/ 701 h 953"/>
                <a:gd name="T90" fmla="*/ 528 w 2780"/>
                <a:gd name="T91" fmla="*/ 731 h 953"/>
                <a:gd name="T92" fmla="*/ 440 w 2780"/>
                <a:gd name="T93" fmla="*/ 809 h 953"/>
                <a:gd name="T94" fmla="*/ 410 w 2780"/>
                <a:gd name="T95" fmla="*/ 821 h 953"/>
                <a:gd name="T96" fmla="*/ 386 w 2780"/>
                <a:gd name="T97" fmla="*/ 821 h 953"/>
                <a:gd name="T98" fmla="*/ 339 w 2780"/>
                <a:gd name="T99" fmla="*/ 827 h 953"/>
                <a:gd name="T100" fmla="*/ 213 w 2780"/>
                <a:gd name="T101" fmla="*/ 851 h 953"/>
                <a:gd name="T102" fmla="*/ 177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816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2085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085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DB685-2F4C-4569-AE15-47708FB2F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91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DD6BD-FD5F-495D-8DB9-DB5A1C2ED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62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D4590-4B12-4388-B581-5FF810227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3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7192B-3FCF-4D40-BA04-0DFE605AC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175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E572E-BDE2-418D-B2FD-0272B87E8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634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713D4-6738-4453-970E-81AEF550B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80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8AA6C-1DE8-4CE0-A96D-AC3B28AD0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81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E6BE0-676C-41FB-87E4-26B247C3B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0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D6CE4-E0DC-4844-A1FE-6CA430A4C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1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B22B0-660F-4E70-A5B8-C9F191CCB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61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347E3-EE05-4179-9437-1168A6171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5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07F99-6A89-46CC-8E5B-D70499689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83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BE22F-3A47-48AE-A7C2-B93455EEF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38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62024-5EEB-47AE-A4D6-4586074DA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89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056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804 w 2780"/>
                <a:gd name="T1" fmla="*/ 18 h 953"/>
                <a:gd name="T2" fmla="*/ 2714 w 2780"/>
                <a:gd name="T3" fmla="*/ 24 h 953"/>
                <a:gd name="T4" fmla="*/ 2647 w 2780"/>
                <a:gd name="T5" fmla="*/ 102 h 953"/>
                <a:gd name="T6" fmla="*/ 2543 w 2780"/>
                <a:gd name="T7" fmla="*/ 156 h 953"/>
                <a:gd name="T8" fmla="*/ 2537 w 2780"/>
                <a:gd name="T9" fmla="*/ 222 h 953"/>
                <a:gd name="T10" fmla="*/ 2519 w 2780"/>
                <a:gd name="T11" fmla="*/ 246 h 953"/>
                <a:gd name="T12" fmla="*/ 2501 w 2780"/>
                <a:gd name="T13" fmla="*/ 252 h 953"/>
                <a:gd name="T14" fmla="*/ 2429 w 2780"/>
                <a:gd name="T15" fmla="*/ 210 h 953"/>
                <a:gd name="T16" fmla="*/ 2288 w 2780"/>
                <a:gd name="T17" fmla="*/ 192 h 953"/>
                <a:gd name="T18" fmla="*/ 2264 w 2780"/>
                <a:gd name="T19" fmla="*/ 186 h 953"/>
                <a:gd name="T20" fmla="*/ 2246 w 2780"/>
                <a:gd name="T21" fmla="*/ 192 h 953"/>
                <a:gd name="T22" fmla="*/ 2174 w 2780"/>
                <a:gd name="T23" fmla="*/ 228 h 953"/>
                <a:gd name="T24" fmla="*/ 2138 w 2780"/>
                <a:gd name="T25" fmla="*/ 240 h 953"/>
                <a:gd name="T26" fmla="*/ 2114 w 2780"/>
                <a:gd name="T27" fmla="*/ 246 h 953"/>
                <a:gd name="T28" fmla="*/ 2102 w 2780"/>
                <a:gd name="T29" fmla="*/ 258 h 953"/>
                <a:gd name="T30" fmla="*/ 2102 w 2780"/>
                <a:gd name="T31" fmla="*/ 276 h 953"/>
                <a:gd name="T32" fmla="*/ 2079 w 2780"/>
                <a:gd name="T33" fmla="*/ 300 h 953"/>
                <a:gd name="T34" fmla="*/ 2061 w 2780"/>
                <a:gd name="T35" fmla="*/ 312 h 953"/>
                <a:gd name="T36" fmla="*/ 2049 w 2780"/>
                <a:gd name="T37" fmla="*/ 324 h 953"/>
                <a:gd name="T38" fmla="*/ 2037 w 2780"/>
                <a:gd name="T39" fmla="*/ 336 h 953"/>
                <a:gd name="T40" fmla="*/ 2003 w 2780"/>
                <a:gd name="T41" fmla="*/ 342 h 953"/>
                <a:gd name="T42" fmla="*/ 1937 w 2780"/>
                <a:gd name="T43" fmla="*/ 336 h 953"/>
                <a:gd name="T44" fmla="*/ 1901 w 2780"/>
                <a:gd name="T45" fmla="*/ 330 h 953"/>
                <a:gd name="T46" fmla="*/ 1889 w 2780"/>
                <a:gd name="T47" fmla="*/ 342 h 953"/>
                <a:gd name="T48" fmla="*/ 1877 w 2780"/>
                <a:gd name="T49" fmla="*/ 354 h 953"/>
                <a:gd name="T50" fmla="*/ 1847 w 2780"/>
                <a:gd name="T51" fmla="*/ 360 h 953"/>
                <a:gd name="T52" fmla="*/ 1788 w 2780"/>
                <a:gd name="T53" fmla="*/ 342 h 953"/>
                <a:gd name="T54" fmla="*/ 1764 w 2780"/>
                <a:gd name="T55" fmla="*/ 342 h 953"/>
                <a:gd name="T56" fmla="*/ 1740 w 2780"/>
                <a:gd name="T57" fmla="*/ 354 h 953"/>
                <a:gd name="T58" fmla="*/ 1676 w 2780"/>
                <a:gd name="T59" fmla="*/ 425 h 953"/>
                <a:gd name="T60" fmla="*/ 1634 w 2780"/>
                <a:gd name="T61" fmla="*/ 569 h 953"/>
                <a:gd name="T62" fmla="*/ 1634 w 2780"/>
                <a:gd name="T63" fmla="*/ 593 h 953"/>
                <a:gd name="T64" fmla="*/ 1640 w 2780"/>
                <a:gd name="T65" fmla="*/ 641 h 953"/>
                <a:gd name="T66" fmla="*/ 1658 w 2780"/>
                <a:gd name="T67" fmla="*/ 659 h 953"/>
                <a:gd name="T68" fmla="*/ 1652 w 2780"/>
                <a:gd name="T69" fmla="*/ 671 h 953"/>
                <a:gd name="T70" fmla="*/ 1640 w 2780"/>
                <a:gd name="T71" fmla="*/ 683 h 953"/>
                <a:gd name="T72" fmla="*/ 1562 w 2780"/>
                <a:gd name="T73" fmla="*/ 689 h 953"/>
                <a:gd name="T74" fmla="*/ 1485 w 2780"/>
                <a:gd name="T75" fmla="*/ 629 h 953"/>
                <a:gd name="T76" fmla="*/ 1349 w 2780"/>
                <a:gd name="T77" fmla="*/ 587 h 953"/>
                <a:gd name="T78" fmla="*/ 1200 w 2780"/>
                <a:gd name="T79" fmla="*/ 671 h 953"/>
                <a:gd name="T80" fmla="*/ 1028 w 2780"/>
                <a:gd name="T81" fmla="*/ 731 h 953"/>
                <a:gd name="T82" fmla="*/ 825 w 2780"/>
                <a:gd name="T83" fmla="*/ 743 h 953"/>
                <a:gd name="T84" fmla="*/ 636 w 2780"/>
                <a:gd name="T85" fmla="*/ 701 h 953"/>
                <a:gd name="T86" fmla="*/ 576 w 2780"/>
                <a:gd name="T87" fmla="*/ 695 h 953"/>
                <a:gd name="T88" fmla="*/ 564 w 2780"/>
                <a:gd name="T89" fmla="*/ 701 h 953"/>
                <a:gd name="T90" fmla="*/ 528 w 2780"/>
                <a:gd name="T91" fmla="*/ 731 h 953"/>
                <a:gd name="T92" fmla="*/ 440 w 2780"/>
                <a:gd name="T93" fmla="*/ 809 h 953"/>
                <a:gd name="T94" fmla="*/ 410 w 2780"/>
                <a:gd name="T95" fmla="*/ 821 h 953"/>
                <a:gd name="T96" fmla="*/ 386 w 2780"/>
                <a:gd name="T97" fmla="*/ 821 h 953"/>
                <a:gd name="T98" fmla="*/ 339 w 2780"/>
                <a:gd name="T99" fmla="*/ 827 h 953"/>
                <a:gd name="T100" fmla="*/ 213 w 2780"/>
                <a:gd name="T101" fmla="*/ 851 h 953"/>
                <a:gd name="T102" fmla="*/ 177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816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81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1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82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1982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982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82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82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549383A5-1AD3-4D4F-BDEF-942EED4CB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983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02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27538" y="188913"/>
            <a:ext cx="4029075" cy="633571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rgbClr val="EAEAEA"/>
                </a:solidFill>
              </a:rPr>
              <a:t>«Он сделал достаточно,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и да будет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прославлен всякий,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кто так же 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стремиться 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к совершенству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и столько же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сделал»</a:t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/>
            </a:r>
            <a:br>
              <a:rPr lang="ru-RU" sz="2800" b="1" i="1" dirty="0" smtClean="0">
                <a:solidFill>
                  <a:srgbClr val="EAEAEA"/>
                </a:solidFill>
              </a:rPr>
            </a:br>
            <a:r>
              <a:rPr lang="ru-RU" sz="2800" b="1" i="1" dirty="0" smtClean="0">
                <a:solidFill>
                  <a:srgbClr val="EAEAEA"/>
                </a:solidFill>
              </a:rPr>
              <a:t>              </a:t>
            </a:r>
            <a:r>
              <a:rPr lang="ru-RU" sz="2800" dirty="0" smtClean="0">
                <a:solidFill>
                  <a:srgbClr val="EAEAEA"/>
                </a:solidFill>
              </a:rPr>
              <a:t>Роберт Шуман</a:t>
            </a:r>
          </a:p>
        </p:txBody>
      </p:sp>
      <p:pic>
        <p:nvPicPr>
          <p:cNvPr id="4099" name="Picture 4" descr="schubert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205038"/>
            <a:ext cx="3602037" cy="4321175"/>
          </a:xfr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50825" y="288925"/>
            <a:ext cx="85693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Музыкальный образ </a:t>
            </a:r>
            <a:b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в произведении </a:t>
            </a:r>
            <a:b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</a:b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Франца Шуберта</a:t>
            </a:r>
          </a:p>
        </p:txBody>
      </p:sp>
      <p:pic>
        <p:nvPicPr>
          <p:cNvPr id="4101" name="Picture 6" descr="schube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038"/>
            <a:ext cx="3602037" cy="4321175"/>
          </a:xfrm>
          <a:prstGeom prst="rect">
            <a:avLst/>
          </a:prstGeom>
          <a:noFill/>
          <a:ln w="635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</a:t>
            </a:r>
          </a:p>
        </p:txBody>
      </p:sp>
      <p:graphicFrame>
        <p:nvGraphicFramePr>
          <p:cNvPr id="135238" name="Group 70"/>
          <p:cNvGraphicFramePr>
            <a:graphicFrameLocks noGrp="1"/>
          </p:cNvGraphicFramePr>
          <p:nvPr>
            <p:ph type="body" idx="1"/>
          </p:nvPr>
        </p:nvGraphicFramePr>
        <p:xfrm>
          <a:off x="457200" y="1600200"/>
          <a:ext cx="8229600" cy="4986474"/>
        </p:xfrm>
        <a:graphic>
          <a:graphicData uri="http://schemas.openxmlformats.org/drawingml/2006/table">
            <a:tbl>
              <a:tblPr/>
              <a:tblGrid>
                <a:gridCol w="1366838"/>
                <a:gridCol w="2376487"/>
                <a:gridCol w="2160588"/>
                <a:gridCol w="2325687"/>
              </a:tblGrid>
              <a:tr h="1024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действу-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ющие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лица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РЕЧЬ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МЕЛОДИЯ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СОПРОВОЖ-ДЕНИЕ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3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АВТОР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ОТЕЦ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СЫН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взволнованная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отрывистая,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 обилием вопросов и восходящих интонаций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ритм бешеной скачки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ЛЕСНОЙ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ЦАРЬ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ласковая,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вкрадчивая,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мягкая, завлекательная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плавная, закругленная, певучая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спокойно звучащие аккорды,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очень благозвучные, нежные, убаюкивающие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Скругленный прямоугольник 26"/>
          <p:cNvSpPr/>
          <p:nvPr/>
        </p:nvSpPr>
        <p:spPr>
          <a:xfrm>
            <a:off x="1857356" y="2643182"/>
            <a:ext cx="2286016" cy="164307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286248" y="2643182"/>
            <a:ext cx="2071702" cy="164307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429388" y="2643182"/>
            <a:ext cx="2214578" cy="164307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857356" y="4357694"/>
            <a:ext cx="2255854" cy="228601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214810" y="4357694"/>
            <a:ext cx="2071702" cy="228601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57950" y="4357694"/>
            <a:ext cx="2287604" cy="228601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smtClean="0"/>
              <a:t>Музыкальный образ </a:t>
            </a:r>
            <a:br>
              <a:rPr lang="ru-RU" sz="3000" smtClean="0"/>
            </a:br>
            <a:r>
              <a:rPr lang="ru-RU" sz="3000" smtClean="0"/>
              <a:t>в произведении </a:t>
            </a:r>
            <a:br>
              <a:rPr lang="ru-RU" sz="3000" smtClean="0"/>
            </a:br>
            <a:r>
              <a:rPr lang="ru-RU" sz="3000" smtClean="0"/>
              <a:t>Франца Шуберта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51388" y="1928813"/>
            <a:ext cx="4392612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-  Каким образом Шуберт смог передать трагедию, боль и крик человеческой души?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- 	Как происходит развитие сюжета в балладе?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- 	Какую роль в произведении играет фортепиано?</a:t>
            </a:r>
          </a:p>
        </p:txBody>
      </p:sp>
      <p:pic>
        <p:nvPicPr>
          <p:cNvPr id="13316" name="Picture 5" descr="Erlkoen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/>
          <a:stretch>
            <a:fillRect/>
          </a:stretch>
        </p:blipFill>
        <p:spPr bwMode="auto">
          <a:xfrm>
            <a:off x="107950" y="2492375"/>
            <a:ext cx="4500563" cy="34607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smtClean="0"/>
              <a:t>Музыкальный образ </a:t>
            </a:r>
            <a:br>
              <a:rPr lang="ru-RU" sz="3000" smtClean="0"/>
            </a:br>
            <a:r>
              <a:rPr lang="ru-RU" sz="3000" smtClean="0"/>
              <a:t>в произведении </a:t>
            </a:r>
            <a:br>
              <a:rPr lang="ru-RU" sz="3000" smtClean="0"/>
            </a:br>
            <a:r>
              <a:rPr lang="ru-RU" sz="3000" smtClean="0"/>
              <a:t>Франца Шуберта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781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u="sng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u="sng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/>
              <a:t>    И. В. Гёте                В. А. Жуковский</a:t>
            </a:r>
          </a:p>
        </p:txBody>
      </p:sp>
      <p:pic>
        <p:nvPicPr>
          <p:cNvPr id="14340" name="Picture 4" descr="491px-Goethe_(Stieler_182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3005138" cy="3671887"/>
          </a:xfrm>
          <a:prstGeom prst="rect">
            <a:avLst/>
          </a:prstGeom>
          <a:noFill/>
          <a:ln w="444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5zhukovs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773238"/>
            <a:ext cx="2747963" cy="3743325"/>
          </a:xfrm>
          <a:prstGeom prst="rect">
            <a:avLst/>
          </a:prstGeom>
          <a:noFill/>
          <a:ln w="508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smtClean="0"/>
              <a:t>Музыкальный образ </a:t>
            </a:r>
            <a:br>
              <a:rPr lang="ru-RU" sz="3000" smtClean="0"/>
            </a:br>
            <a:r>
              <a:rPr lang="ru-RU" sz="3000" smtClean="0"/>
              <a:t>в произведении </a:t>
            </a:r>
            <a:br>
              <a:rPr lang="ru-RU" sz="3000" smtClean="0"/>
            </a:br>
            <a:r>
              <a:rPr lang="ru-RU" sz="3000" smtClean="0"/>
              <a:t>Франца Шуберта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00250"/>
            <a:ext cx="91440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		</a:t>
            </a:r>
            <a:r>
              <a:rPr lang="ru-RU" sz="2800" b="1" i="1" dirty="0" smtClean="0"/>
              <a:t>« Мы застали Шуберта в совершенно разгоряченном состоянии, громко читавшим по книжке «Лесного царя». 	Он прошелся с книжкой несколько раз взад и вперед по комнате, внезапно сел, и в самое короткое время баллада появилась на бумаге.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		В тот же вечер «Лесной царь» был исполнен и принят с восторгом».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7. Какой характер имеет баллада в целом?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Тихий и  </a:t>
            </a:r>
          </a:p>
          <a:p>
            <a:pPr>
              <a:defRPr/>
            </a:pPr>
            <a:r>
              <a:rPr lang="ru-RU" sz="2800" b="1" i="1" dirty="0"/>
              <a:t>      спокойный</a:t>
            </a:r>
          </a:p>
          <a:p>
            <a:pPr>
              <a:defRPr/>
            </a:pPr>
            <a:r>
              <a:rPr lang="ru-RU" sz="2800" b="1" i="1" dirty="0"/>
              <a:t>Б). Взволнованный  </a:t>
            </a:r>
          </a:p>
          <a:p>
            <a:pPr>
              <a:defRPr/>
            </a:pPr>
            <a:r>
              <a:rPr lang="ru-RU" sz="2800" b="1" i="1" dirty="0"/>
              <a:t>      и тревожный</a:t>
            </a:r>
          </a:p>
          <a:p>
            <a:pPr>
              <a:defRPr/>
            </a:pPr>
            <a:r>
              <a:rPr lang="ru-RU" sz="2800" b="1" i="1" dirty="0"/>
              <a:t>В). Веселый и </a:t>
            </a:r>
          </a:p>
          <a:p>
            <a:pPr>
              <a:defRPr/>
            </a:pPr>
            <a:r>
              <a:rPr lang="ru-RU" sz="2800" b="1" i="1" dirty="0"/>
              <a:t>      озорной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6. Какого персонажа характеризует плавная, закругленная, певучая мелодия?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Отца</a:t>
            </a:r>
          </a:p>
          <a:p>
            <a:pPr>
              <a:defRPr/>
            </a:pPr>
            <a:r>
              <a:rPr lang="ru-RU" sz="2800" b="1" i="1" dirty="0"/>
              <a:t>Б). Сына</a:t>
            </a:r>
          </a:p>
          <a:p>
            <a:pPr>
              <a:defRPr/>
            </a:pPr>
            <a:r>
              <a:rPr lang="ru-RU" sz="2800" b="1" i="1" dirty="0"/>
              <a:t>В). Лесного царя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5. Как звучит речь автора, отца и сына?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Взволнованно</a:t>
            </a:r>
          </a:p>
          <a:p>
            <a:pPr>
              <a:defRPr/>
            </a:pPr>
            <a:r>
              <a:rPr lang="ru-RU" sz="2800" b="1" i="1" dirty="0"/>
              <a:t>Б). Завлекательно</a:t>
            </a:r>
          </a:p>
          <a:p>
            <a:pPr>
              <a:defRPr/>
            </a:pPr>
            <a:r>
              <a:rPr lang="ru-RU" sz="2800" b="1" i="1" dirty="0"/>
              <a:t>В). Вкрадчиво</a:t>
            </a:r>
          </a:p>
        </p:txBody>
      </p:sp>
      <p:graphicFrame>
        <p:nvGraphicFramePr>
          <p:cNvPr id="156722" name="Group 50"/>
          <p:cNvGraphicFramePr>
            <a:graphicFrameLocks noGrp="1"/>
          </p:cNvGraphicFramePr>
          <p:nvPr>
            <p:ph type="body" idx="1"/>
          </p:nvPr>
        </p:nvGraphicFramePr>
        <p:xfrm>
          <a:off x="0" y="404813"/>
          <a:ext cx="9180513" cy="627062"/>
        </p:xfrm>
        <a:graphic>
          <a:graphicData uri="http://schemas.openxmlformats.org/drawingml/2006/table">
            <a:tbl>
              <a:tblPr/>
              <a:tblGrid>
                <a:gridCol w="4343400"/>
                <a:gridCol w="4837113"/>
              </a:tblGrid>
              <a:tr h="627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 вариант</a:t>
                      </a:r>
                    </a:p>
                  </a:txBody>
                  <a:tcPr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 вариант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7. Какие образы повлияли на построение всего музыкального произведения?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Любовь и  </a:t>
            </a:r>
          </a:p>
          <a:p>
            <a:pPr>
              <a:defRPr/>
            </a:pPr>
            <a:r>
              <a:rPr lang="ru-RU" sz="2800" b="1" i="1" dirty="0"/>
              <a:t>      ненависть</a:t>
            </a:r>
          </a:p>
          <a:p>
            <a:pPr>
              <a:defRPr/>
            </a:pPr>
            <a:r>
              <a:rPr lang="ru-RU" sz="2800" b="1" i="1" dirty="0"/>
              <a:t>Б). Жизнь и </a:t>
            </a:r>
          </a:p>
          <a:p>
            <a:pPr>
              <a:defRPr/>
            </a:pPr>
            <a:r>
              <a:rPr lang="ru-RU" sz="2800" b="1" i="1" dirty="0"/>
              <a:t>      смерть</a:t>
            </a:r>
          </a:p>
          <a:p>
            <a:pPr>
              <a:defRPr/>
            </a:pPr>
            <a:r>
              <a:rPr lang="ru-RU" sz="2800" b="1" i="1" dirty="0"/>
              <a:t>В). Война и мир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6. Что в </a:t>
            </a:r>
            <a:r>
              <a:rPr lang="ru-RU" sz="2800" b="1" i="1" dirty="0"/>
              <a:t>музыкально</a:t>
            </a:r>
            <a:r>
              <a:rPr lang="ru-RU" sz="2800" b="1" dirty="0"/>
              <a:t>м сопровождении баллады помогает вам прочувствовать драматический образ?</a:t>
            </a:r>
          </a:p>
          <a:p>
            <a:pPr>
              <a:defRPr/>
            </a:pPr>
            <a:r>
              <a:rPr lang="ru-RU" sz="2800" b="1" i="1" dirty="0"/>
              <a:t>А). Пунктирный   </a:t>
            </a:r>
          </a:p>
          <a:p>
            <a:pPr>
              <a:defRPr/>
            </a:pPr>
            <a:r>
              <a:rPr lang="ru-RU" sz="2800" b="1" i="1" dirty="0"/>
              <a:t>      ритм</a:t>
            </a:r>
          </a:p>
          <a:p>
            <a:pPr>
              <a:defRPr/>
            </a:pPr>
            <a:r>
              <a:rPr lang="ru-RU" sz="2800" b="1" i="1" dirty="0"/>
              <a:t>Б). Ритм марша</a:t>
            </a:r>
          </a:p>
          <a:p>
            <a:pPr>
              <a:defRPr/>
            </a:pPr>
            <a:r>
              <a:rPr lang="ru-RU" sz="2800" b="1" i="1" dirty="0"/>
              <a:t>В). Ритм    </a:t>
            </a:r>
          </a:p>
          <a:p>
            <a:pPr>
              <a:defRPr/>
            </a:pPr>
            <a:r>
              <a:rPr lang="ru-RU" sz="2800" b="1" i="1" dirty="0"/>
              <a:t> бешеной скачки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5. Речь какого персонажа баллады звучит ласково, вкрадчиво, мягко, завлекательно?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Отца</a:t>
            </a:r>
          </a:p>
          <a:p>
            <a:pPr>
              <a:defRPr/>
            </a:pPr>
            <a:r>
              <a:rPr lang="ru-RU" sz="2800" b="1" i="1" dirty="0"/>
              <a:t>Б). Лесного царя</a:t>
            </a:r>
          </a:p>
          <a:p>
            <a:pPr>
              <a:defRPr/>
            </a:pPr>
            <a:r>
              <a:rPr lang="ru-RU" sz="2800" b="1" i="1" dirty="0"/>
              <a:t>В). Сына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5" y="1143000"/>
            <a:ext cx="4129088" cy="5715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4. Сколько характеров в песне-балладе «Лесной царь»?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4</a:t>
            </a:r>
          </a:p>
          <a:p>
            <a:pPr>
              <a:defRPr/>
            </a:pPr>
            <a:r>
              <a:rPr lang="ru-RU" sz="2800" b="1" i="1" dirty="0"/>
              <a:t>Б). 5</a:t>
            </a:r>
          </a:p>
          <a:p>
            <a:pPr>
              <a:defRPr/>
            </a:pPr>
            <a:r>
              <a:rPr lang="ru-RU" sz="2800" b="1" i="1" dirty="0"/>
              <a:t>В). 6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4. Какой образ в песне-балладе «Лесной царь»?</a:t>
            </a:r>
          </a:p>
          <a:p>
            <a:pPr>
              <a:defRPr/>
            </a:pPr>
            <a:endParaRPr lang="ru-RU" sz="2400" b="1" dirty="0"/>
          </a:p>
          <a:p>
            <a:pPr>
              <a:defRPr/>
            </a:pPr>
            <a:r>
              <a:rPr lang="ru-RU" sz="2800" b="1" i="1" dirty="0"/>
              <a:t>А). Лирический</a:t>
            </a:r>
          </a:p>
          <a:p>
            <a:pPr>
              <a:defRPr/>
            </a:pPr>
            <a:r>
              <a:rPr lang="ru-RU" sz="2800" b="1" i="1" dirty="0"/>
              <a:t>Б). Драматический</a:t>
            </a:r>
          </a:p>
          <a:p>
            <a:pPr>
              <a:defRPr/>
            </a:pPr>
            <a:r>
              <a:rPr lang="ru-RU" sz="2800" b="1" i="1" dirty="0"/>
              <a:t>В). Эпический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3. Кто автор немецкого текста баллады?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Шиллер</a:t>
            </a:r>
          </a:p>
          <a:p>
            <a:pPr>
              <a:defRPr/>
            </a:pPr>
            <a:r>
              <a:rPr lang="ru-RU" sz="2800" b="1" i="1" dirty="0"/>
              <a:t>Б). Гёте</a:t>
            </a:r>
          </a:p>
          <a:p>
            <a:pPr>
              <a:defRPr/>
            </a:pPr>
            <a:r>
              <a:rPr lang="ru-RU" sz="2800" b="1" i="1" dirty="0"/>
              <a:t>В). Шекспир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3. Кто сделал лучший перевод баллады?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Пушкин</a:t>
            </a:r>
          </a:p>
          <a:p>
            <a:pPr>
              <a:defRPr/>
            </a:pPr>
            <a:r>
              <a:rPr lang="ru-RU" sz="2800" b="1" i="1" dirty="0"/>
              <a:t>Б). Лермонтов</a:t>
            </a:r>
          </a:p>
          <a:p>
            <a:pPr>
              <a:defRPr/>
            </a:pPr>
            <a:r>
              <a:rPr lang="ru-RU" sz="2800" b="1" i="1" dirty="0"/>
              <a:t>В). Жуковский</a:t>
            </a:r>
          </a:p>
          <a:p>
            <a:pPr algn="ctr">
              <a:defRPr/>
            </a:pPr>
            <a:endParaRPr lang="ru-RU" sz="28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2. Сколько песен написал </a:t>
            </a:r>
          </a:p>
          <a:p>
            <a:pPr>
              <a:defRPr/>
            </a:pPr>
            <a:r>
              <a:rPr lang="ru-RU" sz="2800" b="1" dirty="0"/>
              <a:t>Ф. Шуберт?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600</a:t>
            </a:r>
          </a:p>
          <a:p>
            <a:pPr>
              <a:defRPr/>
            </a:pPr>
            <a:r>
              <a:rPr lang="ru-RU" sz="2800" b="1" i="1" dirty="0"/>
              <a:t>Б). 500</a:t>
            </a:r>
          </a:p>
          <a:p>
            <a:pPr>
              <a:defRPr/>
            </a:pPr>
            <a:r>
              <a:rPr lang="ru-RU" sz="2800" b="1" i="1" dirty="0"/>
              <a:t>В). 400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2. Во сколько лет Ф. Шуберт написал «Лесного царя»?</a:t>
            </a:r>
          </a:p>
          <a:p>
            <a:pPr>
              <a:defRPr/>
            </a:pPr>
            <a:endParaRPr lang="ru-RU" sz="2800" b="1" dirty="0"/>
          </a:p>
          <a:p>
            <a:pPr>
              <a:defRPr/>
            </a:pPr>
            <a:r>
              <a:rPr lang="ru-RU" sz="2800" b="1" i="1" dirty="0"/>
              <a:t>А). 28</a:t>
            </a:r>
          </a:p>
          <a:p>
            <a:pPr>
              <a:defRPr/>
            </a:pPr>
            <a:r>
              <a:rPr lang="ru-RU" sz="2800" b="1" i="1" dirty="0"/>
              <a:t>Б). 23</a:t>
            </a:r>
          </a:p>
          <a:p>
            <a:pPr>
              <a:defRPr/>
            </a:pPr>
            <a:r>
              <a:rPr lang="ru-RU" sz="2800" b="1" i="1" dirty="0"/>
              <a:t>В). 18</a:t>
            </a:r>
          </a:p>
          <a:p>
            <a:pPr>
              <a:defRPr/>
            </a:pP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2875" y="1143000"/>
            <a:ext cx="4143375" cy="571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Tx/>
              <a:buAutoNum type="arabicPeriod"/>
              <a:defRPr/>
            </a:pPr>
            <a:r>
              <a:rPr lang="ru-RU" sz="2800" b="1" dirty="0"/>
              <a:t>В какой стране родился Франц Шуберт?</a:t>
            </a:r>
          </a:p>
          <a:p>
            <a:pPr marL="342900" indent="-342900">
              <a:defRPr/>
            </a:pPr>
            <a:endParaRPr lang="ru-RU" sz="2800" b="1" dirty="0"/>
          </a:p>
          <a:p>
            <a:pPr marL="342900" indent="-342900">
              <a:defRPr/>
            </a:pPr>
            <a:r>
              <a:rPr lang="ru-RU" sz="2800" b="1" dirty="0"/>
              <a:t>   </a:t>
            </a:r>
            <a:r>
              <a:rPr lang="ru-RU" sz="2800" b="1" i="1" dirty="0"/>
              <a:t>А). Франция</a:t>
            </a:r>
          </a:p>
          <a:p>
            <a:pPr marL="342900" indent="-342900">
              <a:defRPr/>
            </a:pPr>
            <a:r>
              <a:rPr lang="ru-RU" sz="2800" b="1" i="1" dirty="0"/>
              <a:t>   Б). Италия</a:t>
            </a:r>
          </a:p>
          <a:p>
            <a:pPr marL="342900" indent="-342900">
              <a:defRPr/>
            </a:pPr>
            <a:r>
              <a:rPr lang="ru-RU" sz="2800" b="1" i="1" dirty="0"/>
              <a:t>   В). Австрия </a:t>
            </a:r>
            <a:r>
              <a:rPr lang="ru-RU" sz="2800" b="1" dirty="0"/>
              <a:t>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29125" y="1071563"/>
            <a:ext cx="4714875" cy="5786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Tx/>
              <a:buAutoNum type="arabicPeriod"/>
              <a:defRPr/>
            </a:pPr>
            <a:r>
              <a:rPr lang="ru-RU" sz="2800" b="1" dirty="0"/>
              <a:t>Сколько лет прожил Франц Шуберт?</a:t>
            </a:r>
          </a:p>
          <a:p>
            <a:pPr marL="342900" indent="-342900">
              <a:defRPr/>
            </a:pPr>
            <a:endParaRPr lang="ru-RU" sz="2800" b="1" dirty="0"/>
          </a:p>
          <a:p>
            <a:pPr marL="342900" indent="-342900">
              <a:defRPr/>
            </a:pPr>
            <a:r>
              <a:rPr lang="ru-RU" sz="2800" b="1" dirty="0"/>
              <a:t>   </a:t>
            </a:r>
            <a:r>
              <a:rPr lang="ru-RU" sz="2800" b="1" i="1" dirty="0"/>
              <a:t>А). 27</a:t>
            </a:r>
          </a:p>
          <a:p>
            <a:pPr marL="342900" indent="-342900">
              <a:defRPr/>
            </a:pPr>
            <a:r>
              <a:rPr lang="ru-RU" sz="2800" b="1" i="1" dirty="0"/>
              <a:t>   Б). 31</a:t>
            </a:r>
            <a:endParaRPr lang="ru-RU" sz="2800" b="1" dirty="0"/>
          </a:p>
          <a:p>
            <a:pPr marL="342900" indent="-342900">
              <a:defRPr/>
            </a:pPr>
            <a:r>
              <a:rPr lang="ru-RU" sz="2800" b="1" dirty="0"/>
              <a:t>   В). 37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672137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157731" name="Group 35"/>
          <p:cNvGraphicFramePr>
            <a:graphicFrameLocks noGrp="1"/>
          </p:cNvGraphicFramePr>
          <p:nvPr>
            <p:ph idx="1"/>
          </p:nvPr>
        </p:nvGraphicFramePr>
        <p:xfrm>
          <a:off x="468313" y="1341438"/>
          <a:ext cx="5903912" cy="4111625"/>
        </p:xfrm>
        <a:graphic>
          <a:graphicData uri="http://schemas.openxmlformats.org/drawingml/2006/table">
            <a:tbl>
              <a:tblPr/>
              <a:tblGrid>
                <a:gridCol w="3095625"/>
                <a:gridCol w="2808287"/>
              </a:tblGrid>
              <a:tr h="5207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 вариант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 вариант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0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2. 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3. 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4. 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5. 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6. 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7. Б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 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2. 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3. 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4. 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5. 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6.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7. Б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7732" name="Rectangle 36"/>
          <p:cNvSpPr>
            <a:spLocks noChangeArrowheads="1"/>
          </p:cNvSpPr>
          <p:nvPr/>
        </p:nvSpPr>
        <p:spPr bwMode="auto">
          <a:xfrm>
            <a:off x="468313" y="188913"/>
            <a:ext cx="822007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Ответы для взаимопроверки:</a:t>
            </a: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                                   7 – «5»</a:t>
            </a:r>
          </a:p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                                   6 – «4»</a:t>
            </a:r>
          </a:p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                                   5 – «3»</a:t>
            </a:r>
          </a:p>
          <a:p>
            <a:pPr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                                   4 – «2»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</a:t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 </a:t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b="1" i="1" dirty="0" smtClean="0"/>
              <a:t>ДРАМАТИЧЕСКИЙ ОБРАЗ</a:t>
            </a:r>
          </a:p>
        </p:txBody>
      </p:sp>
      <p:pic>
        <p:nvPicPr>
          <p:cNvPr id="18435" name="Picture 4" descr="Erlkoeni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/>
          <a:stretch>
            <a:fillRect/>
          </a:stretch>
        </p:blipFill>
        <p:spPr>
          <a:xfrm>
            <a:off x="4067175" y="1700213"/>
            <a:ext cx="5076825" cy="4383087"/>
          </a:xfrm>
          <a:ln w="38100">
            <a:solidFill>
              <a:schemeClr val="accent1"/>
            </a:solidFill>
          </a:ln>
        </p:spPr>
      </p:pic>
      <p:pic>
        <p:nvPicPr>
          <p:cNvPr id="18436" name="Picture 5" descr="schube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1773238"/>
            <a:ext cx="3594100" cy="43116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107950" y="1916113"/>
          <a:ext cx="8856663" cy="4464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142844" y="5004595"/>
            <a:ext cx="2571768" cy="1009383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214678" y="5004595"/>
            <a:ext cx="2643206" cy="1009383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286512" y="5004595"/>
            <a:ext cx="2714644" cy="1009383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785225" cy="62642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1. Кто такой Франц Шуберт?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2. Когда и где родился Шуберт?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3. Кем были родители  Шуберта?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4. Где Шуберт получил музыкальное образование?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5. Во сколько лет Шуберта приняли в придворную капеллу?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6. Во сколько лет Шуберт начал сочинять?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7. Какие произведения получили наибольшую известность при жизни Шуберта?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8. Сколько песен написал Ф. Шуберт?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9. Какую роль в песнях Шуберта играет фортепианное сопровождение?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10. Какой певец начал пропагандировать творчество Шуберта?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11. Каким человеком был Шуберт?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12. Как назывались музыкальные встречи Шуберта с друзьями?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13. Какого композитора Шуберт боготворил?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14. Представителем какого музыкального направления был Шуберт?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15. Когда к Шуберту пришел настоящий успех?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16. Сколько лет прожил Шуберт?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642910" y="5072074"/>
            <a:ext cx="8072494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В возрасте одиннадцати лет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2910" y="3714752"/>
            <a:ext cx="8072494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В церковно-певческой школе - </a:t>
            </a:r>
            <a:r>
              <a:rPr lang="ru-RU" sz="2800" b="1" dirty="0" err="1"/>
              <a:t>конвикте</a:t>
            </a:r>
            <a:r>
              <a:rPr lang="ru-RU" sz="2800" b="1" dirty="0"/>
              <a:t>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4348" y="2643182"/>
            <a:ext cx="800105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Школьный учитель и дочь слесаря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2910" y="1428736"/>
            <a:ext cx="8072494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31 января 1797 г. в Австрии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285728"/>
            <a:ext cx="800105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Австрийский композитор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34" y="2500306"/>
            <a:ext cx="8286809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Кем были родители  Шуберта?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34" y="3643314"/>
            <a:ext cx="8358247" cy="107157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Где Шуберт получил музыкальное образование?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034" y="4929198"/>
            <a:ext cx="8404284" cy="121444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5. Во сколько лет Шуберта приняли в придворную капеллу?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1472" y="214290"/>
            <a:ext cx="8215370" cy="914401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Кто такой Франц Шуберт?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1357298"/>
            <a:ext cx="821537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Когда и где родился Шуберт?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428596" y="5572140"/>
            <a:ext cx="8286808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Песни исполнял певец Михаэль </a:t>
            </a:r>
            <a:r>
              <a:rPr lang="ru-RU" sz="2800" b="1" dirty="0" err="1"/>
              <a:t>Фогль</a:t>
            </a:r>
            <a:endParaRPr lang="ru-RU" sz="28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0034" y="3571876"/>
            <a:ext cx="8286808" cy="17145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/>
              <a:t>Фортепианное сопровождение носит </a:t>
            </a:r>
          </a:p>
          <a:p>
            <a:pPr>
              <a:defRPr/>
            </a:pPr>
            <a:r>
              <a:rPr lang="ru-RU" sz="2800" b="1" dirty="0"/>
              <a:t>изобразительный характер, </a:t>
            </a:r>
          </a:p>
          <a:p>
            <a:pPr>
              <a:defRPr/>
            </a:pPr>
            <a:r>
              <a:rPr lang="ru-RU" sz="2800" b="1" dirty="0"/>
              <a:t>участвует в создании музыкального образа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1472" y="2786058"/>
            <a:ext cx="8143932" cy="6429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Написал около 600 песен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1472" y="1428736"/>
            <a:ext cx="8143932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Жанр песни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285728"/>
            <a:ext cx="8072494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В возрасте тринадцати лет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34" y="2714620"/>
            <a:ext cx="8358245" cy="71438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8. Сколько песен написал Ф. Шуберт?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34" y="3571876"/>
            <a:ext cx="8358246" cy="185738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9. Какую роль в песнях Шуберта 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играет фортепианное 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сопровождение?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10. Какой певец начал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пропагандировать творчество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Шуберта?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1472" y="1214422"/>
            <a:ext cx="8286808" cy="1357322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7. Какие произведения получили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наибольшую известность при  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жизни Шуберта?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214290"/>
            <a:ext cx="828680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6. Во сколько лет Шуберт начал           </a:t>
            </a:r>
          </a:p>
          <a:p>
            <a:pPr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сочинять?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0034" y="5643578"/>
            <a:ext cx="7786742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Всего 31 год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596" y="4500570"/>
            <a:ext cx="8286808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Незадолго до смерти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8596" y="3143248"/>
            <a:ext cx="8286808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Представитель музыкального романтизма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596" y="2214554"/>
            <a:ext cx="8286808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Людвига </a:t>
            </a:r>
            <a:r>
              <a:rPr lang="ru-RU" sz="2800" b="1" dirty="0" err="1"/>
              <a:t>ван</a:t>
            </a:r>
            <a:r>
              <a:rPr lang="ru-RU" sz="2800" b="1" dirty="0"/>
              <a:t> Бетховена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8596" y="1214422"/>
            <a:ext cx="8286808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«</a:t>
            </a:r>
            <a:r>
              <a:rPr lang="ru-RU" sz="3200" b="1" dirty="0" err="1"/>
              <a:t>Шубертиады</a:t>
            </a:r>
            <a:r>
              <a:rPr lang="ru-RU" sz="3200" b="1" dirty="0"/>
              <a:t>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285728"/>
            <a:ext cx="8286808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Застенчивый</a:t>
            </a:r>
            <a:r>
              <a:rPr lang="ru-RU" sz="3200" b="1" dirty="0"/>
              <a:t>, </a:t>
            </a:r>
            <a:r>
              <a:rPr lang="ru-RU" sz="2800" b="1" dirty="0"/>
              <a:t>сдержанный</a:t>
            </a:r>
            <a:r>
              <a:rPr lang="ru-RU" sz="3200" b="1" dirty="0"/>
              <a:t>, </a:t>
            </a:r>
            <a:r>
              <a:rPr lang="ru-RU" sz="2800" b="1" dirty="0"/>
              <a:t>избегал похвалы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2143116"/>
            <a:ext cx="871543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13. Какого композитора Шуберт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боготворил?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3143248"/>
            <a:ext cx="8715436" cy="107157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14. Представителем какого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направления был Шуберт?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4429132"/>
            <a:ext cx="8715436" cy="107157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15. Когда к Шуберту пришел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настоящий успех?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4282" y="214290"/>
            <a:ext cx="8643998" cy="85725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11. Каким человеком был Шуберт?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4282" y="1142984"/>
            <a:ext cx="8643998" cy="92869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12. Как назывались музыкальные  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встречи Шуберта с друзьями?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2" y="5572140"/>
            <a:ext cx="8715436" cy="96997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16. Сколько лет прожил Шуберт?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</a:t>
            </a:r>
          </a:p>
        </p:txBody>
      </p:sp>
      <p:pic>
        <p:nvPicPr>
          <p:cNvPr id="9219" name="Picture 4" descr="schube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916113"/>
            <a:ext cx="3654425" cy="4384675"/>
          </a:xfrm>
          <a:prstGeom prst="rect">
            <a:avLst/>
          </a:prstGeom>
          <a:noFill/>
          <a:ln w="508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250825" y="1635254"/>
            <a:ext cx="453548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algn="ctr">
              <a:buFontTx/>
              <a:buChar char="-"/>
              <a:defRPr/>
            </a:pPr>
            <a:r>
              <a:rPr lang="ru-RU" sz="2800" dirty="0">
                <a:cs typeface="+mn-cs"/>
              </a:rPr>
              <a:t> </a:t>
            </a:r>
            <a:r>
              <a:rPr lang="ru-RU" sz="2800" b="1" i="1" dirty="0">
                <a:latin typeface="+mj-lt"/>
                <a:cs typeface="+mn-cs"/>
              </a:rPr>
              <a:t>Какие чувства выражает музыка?  </a:t>
            </a:r>
          </a:p>
          <a:p>
            <a:pPr algn="ctr">
              <a:buFontTx/>
              <a:buChar char="-"/>
              <a:defRPr/>
            </a:pPr>
            <a:endParaRPr lang="ru-RU" sz="2800" b="1" i="1" dirty="0">
              <a:latin typeface="+mj-lt"/>
              <a:cs typeface="+mn-cs"/>
            </a:endParaRPr>
          </a:p>
          <a:p>
            <a:pPr lvl="1" algn="ctr">
              <a:buFontTx/>
              <a:buChar char="-"/>
              <a:defRPr/>
            </a:pPr>
            <a:r>
              <a:rPr lang="ru-RU" sz="2800" b="1" i="1" dirty="0">
                <a:latin typeface="+mj-lt"/>
                <a:cs typeface="+mn-cs"/>
              </a:rPr>
              <a:t> Какой образ передал в своей музыке композитор?</a:t>
            </a:r>
          </a:p>
          <a:p>
            <a:pPr algn="ctr">
              <a:buFontTx/>
              <a:buChar char="-"/>
              <a:defRPr/>
            </a:pPr>
            <a:endParaRPr lang="ru-RU" sz="2800" b="1" i="1" dirty="0">
              <a:latin typeface="+mj-lt"/>
              <a:cs typeface="+mn-cs"/>
            </a:endParaRPr>
          </a:p>
          <a:p>
            <a:pPr marL="457200" indent="-457200" algn="ctr">
              <a:buFontTx/>
              <a:buChar char="-"/>
              <a:defRPr/>
            </a:pPr>
            <a:r>
              <a:rPr lang="ru-RU" sz="2800" b="1" i="1" dirty="0">
                <a:latin typeface="+mj-lt"/>
                <a:cs typeface="+mn-cs"/>
              </a:rPr>
              <a:t>Кто исполняет это музыкальное произведение?</a:t>
            </a:r>
          </a:p>
          <a:p>
            <a:pPr algn="ctr">
              <a:defRPr/>
            </a:pPr>
            <a:endParaRPr lang="ru-RU" sz="2800" b="1" i="1" dirty="0">
              <a:latin typeface="+mj-lt"/>
              <a:cs typeface="+mn-cs"/>
            </a:endParaRPr>
          </a:p>
        </p:txBody>
      </p:sp>
      <p:sp>
        <p:nvSpPr>
          <p:cNvPr id="9221" name="Прямоугольник 1"/>
          <p:cNvSpPr>
            <a:spLocks noChangeArrowheads="1"/>
          </p:cNvSpPr>
          <p:nvPr/>
        </p:nvSpPr>
        <p:spPr bwMode="auto">
          <a:xfrm>
            <a:off x="5580063" y="12636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" name="Франс шуберт - Баллада_ Лесной царь (на немецком языке).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8046" y="83688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4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785225" cy="453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u="sng" dirty="0" smtClean="0">
                <a:solidFill>
                  <a:srgbClr val="FFFFCC"/>
                </a:solidFill>
              </a:rPr>
              <a:t>ПЕСНЯ – БАЛЛАДА -</a:t>
            </a:r>
            <a:endParaRPr lang="ru-RU" sz="4400" b="1" dirty="0" smtClean="0">
              <a:solidFill>
                <a:srgbClr val="FFFFCC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+mj-lt"/>
              </a:rPr>
              <a:t>сольное музыкальное произведение повествовательного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+mj-lt"/>
              </a:rPr>
              <a:t>характера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+mj-lt"/>
              </a:rPr>
              <a:t>с элементами фантастики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dirty="0" smtClean="0"/>
              <a:t>Музыкальный образ </a:t>
            </a:r>
            <a:br>
              <a:rPr lang="ru-RU" sz="3000" dirty="0" smtClean="0"/>
            </a:br>
            <a:r>
              <a:rPr lang="ru-RU" sz="3000" dirty="0" smtClean="0"/>
              <a:t>в произведении </a:t>
            </a:r>
            <a:br>
              <a:rPr lang="ru-RU" sz="3000" dirty="0" smtClean="0"/>
            </a:br>
            <a:r>
              <a:rPr lang="ru-RU" sz="3000" dirty="0" smtClean="0"/>
              <a:t>Франца Шуберта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497887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		Реальное в балладе сочетается с фантастическим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		Описываемое событие часто носит драматический характер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		В балладе большую роль играют пейзаж и диалог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		Особенно важны в балладе чувства  автора, эмоциональный настрой, которые передаются слушателю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+mj-lt"/>
              </a:rPr>
              <a:t>		Баллада отличается пристрастием к чудесам, ужасному, к тому, что неподвластно логике и разуму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1320</TotalTime>
  <Words>873</Words>
  <Application>Microsoft Office PowerPoint</Application>
  <PresentationFormat>Экран (4:3)</PresentationFormat>
  <Paragraphs>233</Paragraphs>
  <Slides>16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Склон</vt:lpstr>
      <vt:lpstr>«Он сделал достаточно, и да будет прославлен всякий, кто так же  стремиться  к совершенству и столько же сделал»                Роберт Шуман</vt:lpstr>
      <vt:lpstr>Музыкальный образ  в произведении  Франца Шуберта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Музыкальный образ  в произведении  Франца Шуберта</vt:lpstr>
      <vt:lpstr>Презентация PowerPoint</vt:lpstr>
      <vt:lpstr>Музыкальный образ  в произведении  Франца Шуберта</vt:lpstr>
      <vt:lpstr>Музыкальный образ  в произведении  Франца Шуберта</vt:lpstr>
      <vt:lpstr>Музыкальный образ  в произведении  Франца Шуберта</vt:lpstr>
      <vt:lpstr>Музыкальный образ  в произведении  Франца Шуберта</vt:lpstr>
      <vt:lpstr>Музыкальный образ  в произведении  Франца Шуберта</vt:lpstr>
      <vt:lpstr>Презентация PowerPoint</vt:lpstr>
      <vt:lpstr> </vt:lpstr>
      <vt:lpstr>Музыкальный образ  в произведении  Франца Шуберта         Музыкальный образ  в произведении  Франца Шуберта            ДРАМАТИЧЕСКИЙ ОБРАЗ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Музыкальный образ  в произведении  Франца Шуберта</dc:title>
  <dc:creator>SamLab.ws</dc:creator>
  <cp:lastModifiedBy>User</cp:lastModifiedBy>
  <cp:revision>75</cp:revision>
  <dcterms:created xsi:type="dcterms:W3CDTF">2009-11-24T16:35:51Z</dcterms:created>
  <dcterms:modified xsi:type="dcterms:W3CDTF">2022-02-28T11:26:25Z</dcterms:modified>
</cp:coreProperties>
</file>