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28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5;&#1088;&#1086;&#1077;&#1082;&#1090;&#1099;\&#1057;&#1084;&#1077;&#1083;&#1099;&#1077;%20&#1089;&#1077;&#1088;&#1076;&#1077;&#1095;&#1082;&#1080;%20-%20&#1084;&#1072;&#1083;&#1077;&#1085;&#1100;&#1082;&#1080;&#1077;%20&#1079;&#1072;&#1097;&#1080;&#1090;&#1085;&#1080;&#1082;&#1080;%20&#1056;&#1086;&#1076;&#1080;&#1085;&#1099;\&#1048;&#1090;&#1086;&#1075;&#1086;&#1074;&#1086;&#1077;\&#1082;%20&#1087;&#1088;&#1077;&#1079;&#1077;&#1085;&#1090;&#1072;&#1094;&#1080;&#1080;\VID-20250905-WA0116.mp4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6ff34916a41dae0bb51bb173db90b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68747470733a2f2f7573616769662e636f6d2f77702d636f6e74656e742f75706c6f6164732f676966732f7275737369616e2d666c61672d332e67696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93173" y="-531440"/>
            <a:ext cx="9637173" cy="843553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660EC6-5DE6-4690-98AD-C0BBEAF57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0982767">
            <a:off x="896374" y="682192"/>
            <a:ext cx="7772400" cy="1470025"/>
          </a:xfrm>
        </p:spPr>
        <p:txBody>
          <a:bodyPr/>
          <a:lstStyle/>
          <a:p>
            <a:r>
              <a:rPr lang="ru-RU" i="1" dirty="0">
                <a:solidFill>
                  <a:srgbClr val="FF0000"/>
                </a:solidFill>
                <a:latin typeface="Arial Black" panose="020B0A04020102020204" pitchFamily="34" charset="0"/>
              </a:rPr>
              <a:t>2025 год – год защитника Отечества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B108208-0623-4FCE-91BC-28F6ED74D3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140968"/>
            <a:ext cx="7160840" cy="1921768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Проект</a:t>
            </a:r>
          </a:p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«Смелые сердечки- маленькие защитники Родины»</a:t>
            </a:r>
          </a:p>
        </p:txBody>
      </p:sp>
    </p:spTree>
    <p:extLst>
      <p:ext uri="{BB962C8B-B14F-4D97-AF65-F5344CB8AC3E}">
        <p14:creationId xmlns="" xmlns:p14="http://schemas.microsoft.com/office/powerpoint/2010/main" val="322074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E5A744-FECC-422D-9193-5CD00A382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-7902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0"/>
            <a:ext cx="10193405" cy="6858000"/>
          </a:xfrm>
        </p:spPr>
      </p:pic>
    </p:spTree>
    <p:extLst>
      <p:ext uri="{BB962C8B-B14F-4D97-AF65-F5344CB8AC3E}">
        <p14:creationId xmlns="" xmlns:p14="http://schemas.microsoft.com/office/powerpoint/2010/main" val="117998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6ff34916a41dae0bb51bb173db90b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7DBF95-9B51-4675-BB8A-67A3757DA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VID-20250905-WA0116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-54006"/>
            <a:ext cx="9144000" cy="69120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363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ekst-pesni-solnechnyj-krug.jpg"/>
          <p:cNvPicPr>
            <a:picLocks noChangeAspect="1"/>
          </p:cNvPicPr>
          <p:nvPr/>
        </p:nvPicPr>
        <p:blipFill>
          <a:blip r:embed="rId2" cstate="print"/>
          <a:srcRect b="917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7e70c59cb910da49699a5a80d1cf7ec.jpg"/>
          <p:cNvPicPr>
            <a:picLocks noChangeAspect="1"/>
          </p:cNvPicPr>
          <p:nvPr/>
        </p:nvPicPr>
        <p:blipFill>
          <a:blip r:embed="rId2" cstate="print"/>
          <a:srcRect t="7161" r="388"/>
          <a:stretch>
            <a:fillRect/>
          </a:stretch>
        </p:blipFill>
        <p:spPr>
          <a:xfrm>
            <a:off x="-468560" y="0"/>
            <a:ext cx="1046510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ydcqAx9RW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84584" y="260648"/>
            <a:ext cx="10404648" cy="614516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3b11bcaf4e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54000"/>
            <a:ext cx="9144000" cy="7112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6ff34916a41dae0bb51bb173db90b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4dec7e5e28afe015a066c483e9c3b87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412093">
            <a:off x="498877" y="5094904"/>
            <a:ext cx="8301608" cy="1373977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– МАЛЕНЬКИЕ ЗАЩИТНИКИ РОДИНЫ!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C7841C-1819-46F7-ADA2-BC5CE7DFE0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B96EB3E-274D-4386-8AB0-CB40D486AC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i-11413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9458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28314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6ff34916a41dae0bb51bb173db90b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D29924-5597-4D72-8DE1-6695CC146D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A841774-B18D-4A57-870D-09B81101D3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000990-800x800.jpg"/>
          <p:cNvPicPr>
            <a:picLocks noChangeAspect="1"/>
          </p:cNvPicPr>
          <p:nvPr/>
        </p:nvPicPr>
        <p:blipFill>
          <a:blip r:embed="rId3" cstate="print"/>
          <a:srcRect t="12174" b="12174"/>
          <a:stretch>
            <a:fillRect/>
          </a:stretch>
        </p:blipFill>
        <p:spPr>
          <a:xfrm>
            <a:off x="251520" y="116632"/>
            <a:ext cx="8640960" cy="65370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8748597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6ff34916a41dae0bb51bb173db90b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2AA5E75-5687-4AAA-A40C-A4C3172E6F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5174CE9-802F-4D69-8A1E-C91ECC9886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rossiya_01_yapfiles.ru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444" y="26261"/>
            <a:ext cx="8107004" cy="68131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24992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C789A97-5121-4576-A431-796D1662C6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CF7A74C-6DA5-4546-8C8F-1EA762814F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112564343_0_81_2047_1616_1920x0_80_0_0_86873d2c1818117b4d3251b757b80c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81"/>
            <a:ext cx="9144000" cy="68532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676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F4C567-9F5B-4664-BD99-E2E1C8330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8fd74376-9c7f-5250-aa3a-af01a17fb5a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9567564" cy="6858000"/>
          </a:xfrm>
        </p:spPr>
      </p:pic>
    </p:spTree>
    <p:extLst>
      <p:ext uri="{BB962C8B-B14F-4D97-AF65-F5344CB8AC3E}">
        <p14:creationId xmlns="" xmlns:p14="http://schemas.microsoft.com/office/powerpoint/2010/main" val="32723842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73ABB1-1A10-4573-BFD3-52B00A855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cale_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30354"/>
          </a:xfrm>
        </p:spPr>
      </p:pic>
    </p:spTree>
    <p:extLst>
      <p:ext uri="{BB962C8B-B14F-4D97-AF65-F5344CB8AC3E}">
        <p14:creationId xmlns="" xmlns:p14="http://schemas.microsoft.com/office/powerpoint/2010/main" val="38080768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8EB9B9-A872-4797-98B7-2BFF7CBCB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_525504c6152b9525504c6152f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6632"/>
            <a:ext cx="9144000" cy="6552728"/>
          </a:xfrm>
        </p:spPr>
      </p:pic>
    </p:spTree>
    <p:extLst>
      <p:ext uri="{BB962C8B-B14F-4D97-AF65-F5344CB8AC3E}">
        <p14:creationId xmlns="" xmlns:p14="http://schemas.microsoft.com/office/powerpoint/2010/main" val="13460070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9926944-882C-403D-B26A-EA1902447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d24d031e-0af0-5408-b9d8-fd32810edb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30627"/>
            <a:ext cx="9144000" cy="6988628"/>
          </a:xfrm>
        </p:spPr>
      </p:pic>
    </p:spTree>
    <p:extLst>
      <p:ext uri="{BB962C8B-B14F-4D97-AF65-F5344CB8AC3E}">
        <p14:creationId xmlns="" xmlns:p14="http://schemas.microsoft.com/office/powerpoint/2010/main" val="35734140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20</Words>
  <Application>Microsoft Office PowerPoint</Application>
  <PresentationFormat>Экран (4:3)</PresentationFormat>
  <Paragraphs>4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2025 год – год защитника Отечества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МЫ – МАЛЕНЬКИЕ ЗАЩИТНИКИ РОДИНЫ!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2025 год – год защитника Отечества</dc:title>
  <dc:creator>Home</dc:creator>
  <cp:lastModifiedBy>Home</cp:lastModifiedBy>
  <cp:revision>14</cp:revision>
  <dcterms:created xsi:type="dcterms:W3CDTF">2025-10-19T06:59:32Z</dcterms:created>
  <dcterms:modified xsi:type="dcterms:W3CDTF">2025-11-23T03:19:32Z</dcterms:modified>
</cp:coreProperties>
</file>