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62" r:id="rId5"/>
    <p:sldId id="259" r:id="rId6"/>
    <p:sldId id="263" r:id="rId7"/>
    <p:sldId id="258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17208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Особенности работы учителя химии, биологии в целях безопасности учащихся на уроках.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886700" cy="5143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Химия и биология уже долгое время находятся в тесной взаимосвязи между собой. </a:t>
            </a:r>
            <a:b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Они относятся к экспериментальным естественнонаучным дисциплинам.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уроках могут </a:t>
            </a:r>
          </a:p>
          <a:p>
            <a:pPr algn="ctr"/>
            <a:r>
              <a:rPr lang="ru-RU" sz="48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выполняться 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928802"/>
            <a:ext cx="80724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демонстрационные опыты, проводимые учителем в процессе сообщения новых знаний;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лабораторные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(фронтальные) работы, выполняемые учителем в порядке освоения новых знаний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навыков;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работы, выполняемые учащимися фронтально для проверки усвоения ими пройденного материала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практические работы, выполняемые учащимися индивидуально на учительском столе при контрольном вызове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доске;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работы, выполняемые учащимися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индивидуально;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работы, выполняемые отдельными учащимися в порядке помощи учителю при подготовке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опытов;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проводимые учителем в порядке  пропаганды химических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500174"/>
            <a:ext cx="7886700" cy="30003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Поэтому очень важно соблюдать правила техники безопасности на данных уроках.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886700" cy="12779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Правила техники безопасности: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-34925" y="3857630"/>
            <a:ext cx="9318630" cy="1200151"/>
            <a:chOff x="1226" y="1350"/>
            <a:chExt cx="5870" cy="756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28" y="207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611004">
              <a:off x="1153" y="1553"/>
              <a:ext cx="433" cy="287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518" y="1350"/>
              <a:ext cx="5578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работы, связанные с возможностью пореза рук осколками стекла </a:t>
              </a:r>
            </a:p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или режущим инструментом, выполнять только после </a:t>
              </a:r>
            </a:p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подробного  прочтения описания опыта;</a:t>
              </a:r>
              <a:endPara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9889" y="1285865"/>
            <a:ext cx="7940428" cy="841376"/>
            <a:chOff x="1252" y="1850"/>
            <a:chExt cx="3212" cy="53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41" y="2060"/>
              <a:ext cx="306" cy="28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653" y="1850"/>
              <a:ext cx="2802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запрещается переходить на другое рабочее </a:t>
              </a:r>
            </a:p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место без разрешения учителя;</a:t>
              </a:r>
              <a:endPara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0" y="2071682"/>
            <a:ext cx="8858251" cy="830263"/>
            <a:chOff x="1248" y="2505"/>
            <a:chExt cx="5580" cy="523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698" y="2505"/>
              <a:ext cx="513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при работе пользоваться только чистой, сухой и исправной (без трещин и повреждений) посудой;</a:t>
              </a:r>
              <a:endPara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3214686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0" y="5143515"/>
            <a:ext cx="8872538" cy="830263"/>
            <a:chOff x="1248" y="3230"/>
            <a:chExt cx="5589" cy="523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28" y="3725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43" y="3230"/>
              <a:ext cx="509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уносить с собой что бы то ни было из предметов и веществ, </a:t>
              </a:r>
            </a:p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предназначенных для проведения опытов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57224" y="2967335"/>
            <a:ext cx="6000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ничего не пробовать на  вкус; принимать пищу в лабораториях запрещено;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71823" y="6119833"/>
            <a:ext cx="7341602" cy="579438"/>
            <a:chOff x="1280" y="1425"/>
            <a:chExt cx="3271" cy="365"/>
          </a:xfrm>
        </p:grpSpPr>
        <p:sp>
          <p:nvSpPr>
            <p:cNvPr id="30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gray">
            <a:xfrm rot="2461396">
              <a:off x="1280" y="1425"/>
              <a:ext cx="191" cy="361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2" name="Text Box 5"/>
            <p:cNvSpPr txBox="1">
              <a:spLocks noChangeArrowheads="1"/>
            </p:cNvSpPr>
            <p:nvPr/>
          </p:nvSpPr>
          <p:spPr bwMode="gray">
            <a:xfrm>
              <a:off x="1828" y="1440"/>
              <a:ext cx="272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запрещается громко разговаривать и шуметь;</a:t>
              </a:r>
              <a:endPara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Большое внимание на уроках уделяется здоровьесберегающим технологиям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000660"/>
          </a:xfrm>
        </p:spPr>
        <p:txBody>
          <a:bodyPr>
            <a:normAutofit lnSpcReduction="10000"/>
          </a:bodyPr>
          <a:lstStyle/>
          <a:p>
            <a:pPr marL="342900" lvl="2" indent="-342900">
              <a:buFont typeface="Wingdings" pitchFamily="2" charset="2"/>
              <a:buChar char="v"/>
            </a:pPr>
            <a:r>
              <a:rPr lang="ru-RU" b="1" dirty="0" smtClean="0"/>
              <a:t>Естественнонаучные дисциплины помогают раскрыть особую роль наук в борьбе с такими вредными привычками как курение, алкоголь, наркомания, токсикомания;</a:t>
            </a:r>
          </a:p>
          <a:p>
            <a:pPr marL="342900" lvl="2" indent="-342900">
              <a:buFont typeface="Wingdings" pitchFamily="2" charset="2"/>
              <a:buChar char="v"/>
            </a:pPr>
            <a:r>
              <a:rPr lang="ru-RU" b="1" dirty="0" smtClean="0"/>
              <a:t>Привлечь школьников к исследовательской работе по изучению состояния  здоровья современных подростков и, в частности, учащихся своей школы, своих одноклассников;</a:t>
            </a:r>
          </a:p>
          <a:p>
            <a:pPr marL="342900" lvl="2" indent="-342900">
              <a:buFont typeface="Wingdings" pitchFamily="2" charset="2"/>
              <a:buChar char="v"/>
            </a:pPr>
            <a:r>
              <a:rPr lang="ru-RU" b="1" dirty="0" smtClean="0"/>
              <a:t>Воспитать у учащихся чувство личной ответственности за сохранение своего здоровья и здоровья окружающих их людей.</a:t>
            </a:r>
          </a:p>
          <a:p>
            <a:pPr marL="342900" lvl="2" indent="-342900">
              <a:buFont typeface="Wingdings" pitchFamily="2" charset="2"/>
              <a:buChar char="v"/>
            </a:pPr>
            <a:r>
              <a:rPr lang="ru-RU" b="1" dirty="0" smtClean="0"/>
              <a:t>Создание у детей положительной эмоциональной настроенности является обязательным условием правильно организованного учебного процесса;</a:t>
            </a:r>
          </a:p>
          <a:p>
            <a:pPr marL="342900" lvl="2" indent="-342900">
              <a:buNone/>
            </a:pPr>
            <a:endParaRPr lang="ru-RU" b="1" dirty="0" smtClean="0"/>
          </a:p>
          <a:p>
            <a:pPr marL="342900" lvl="2" indent="-342900">
              <a:buNone/>
            </a:pPr>
            <a:endParaRPr lang="ru-RU" b="1" dirty="0" smtClean="0"/>
          </a:p>
          <a:p>
            <a:pPr marL="342900" lvl="2" indent="-342900"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50855"/>
            <a:ext cx="7886700" cy="6207145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Уроки естественнонаучного цикла помогают ученику сохранять мотивацию к обучению и возможность реализовать себя, развивают навыки исследовательской деятельности, творчества, стимулируют познавательную активность, мотивируют собственную  деятельность в получении практических навыков для решения жизненных и производственных проблем и задач.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G:\DSC_0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7" y="1571613"/>
            <a:ext cx="8001024" cy="5286388"/>
          </a:xfrm>
          <a:prstGeom prst="rect">
            <a:avLst/>
          </a:prstGeom>
          <a:noFill/>
        </p:spPr>
      </p:pic>
      <p:pic>
        <p:nvPicPr>
          <p:cNvPr id="2050" name="Picture 2" descr="G:\DSC_01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0"/>
            <a:ext cx="7286676" cy="49291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200024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273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Химия и биология уже долгое время находятся в тесной взаимосвязи между собой.  Они относятся к экспериментальным естественнонаучным дисциплинам.</vt:lpstr>
      <vt:lpstr>Слайд 3</vt:lpstr>
      <vt:lpstr>Поэтому очень важно соблюдать правила техники безопасности на данных уроках.</vt:lpstr>
      <vt:lpstr>Правила техники безопасности:</vt:lpstr>
      <vt:lpstr> Большое внимание на уроках уделяется здоровьесберегающим технологиям. </vt:lpstr>
      <vt:lpstr>Уроки естественнонаучного цикла помогают ученику сохранять мотивацию к обучению и возможность реализовать себя, развивают навыки исследовательской деятельности, творчества, стимулируют познавательную активность, мотивируют собственную  деятельность в получении практических навыков для решения жизненных и производственных проблем и задач.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Малик</dc:creator>
  <cp:lastModifiedBy>Малик</cp:lastModifiedBy>
  <cp:revision>34</cp:revision>
  <dcterms:created xsi:type="dcterms:W3CDTF">2017-04-06T13:09:15Z</dcterms:created>
  <dcterms:modified xsi:type="dcterms:W3CDTF">2017-04-09T15:36:14Z</dcterms:modified>
</cp:coreProperties>
</file>