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../&#1054;&#1090;&#1074;&#1077;&#1090;&#1099;/&#1054;&#1090;&#1074;&#1077;&#1090;%20&#1087;&#1086;&#1088;&#1090;&#1088;&#1077;&#1090;%20100.pptx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17801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Кто из маршалов Советского Союза изображен на фотографии?</a:t>
            </a:r>
            <a:endParaRPr lang="ru-RU" dirty="0"/>
          </a:p>
        </p:txBody>
      </p:sp>
      <p:pic>
        <p:nvPicPr>
          <p:cNvPr id="1027" name="Picture 3" descr="D: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988840"/>
            <a:ext cx="6792326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03043" y="6237312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hlinkClick r:id="rId3" action="ppaction://hlinkpres?slideindex=1&amp;slidetitle="/>
              </a:rPr>
              <a:t>Ответ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838085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0</TotalTime>
  <Words>10</Words>
  <Application>Microsoft Office PowerPoint</Application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Волна</vt:lpstr>
      <vt:lpstr>Кто из маршалов Советского Союза изображен на фотографии?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Кто из маршалов Советского Союза изображен на фотографии?</dc:title>
  <dc:creator>Scool</dc:creator>
  <cp:lastModifiedBy>Scool</cp:lastModifiedBy>
  <cp:revision>3</cp:revision>
  <dcterms:created xsi:type="dcterms:W3CDTF">2020-02-25T06:49:52Z</dcterms:created>
  <dcterms:modified xsi:type="dcterms:W3CDTF">2020-02-26T05:13:35Z</dcterms:modified>
</cp:coreProperties>
</file>