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drawing2.xml" ContentType="application/vnd.ms-office.drawingml.diagramDrawing+xml"/>
  <Override PartName="/ppt/diagrams/quickStyle4.xml" ContentType="application/vnd.openxmlformats-officedocument.drawingml.diagramStyl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diagrams/layout7.xml" ContentType="application/vnd.openxmlformats-officedocument.drawingml.diagramLayout+xml"/>
  <Override PartName="/ppt/diagrams/data8.xml" ContentType="application/vnd.openxmlformats-officedocument.drawingml.diagramData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diagrams/layout5.xml" ContentType="application/vnd.openxmlformats-officedocument.drawingml.diagramLayout+xml"/>
  <Override PartName="/ppt/diagrams/data6.xml" ContentType="application/vnd.openxmlformats-officedocument.drawingml.diagramData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colors8.xml" ContentType="application/vnd.openxmlformats-officedocument.drawingml.diagramColors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diagrams/colors5.xml" ContentType="application/vnd.openxmlformats-officedocument.drawingml.diagramColors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rawing7.xml" ContentType="application/vnd.ms-office.drawingml.diagramDrawing+xml"/>
  <Override PartName="/ppt/diagrams/quickStyle8.xml" ContentType="application/vnd.openxmlformats-officedocument.drawingml.diagramStyl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rawing5.xml" ContentType="application/vnd.ms-office.drawingml.diagramDrawing+xml"/>
  <Override PartName="/ppt/diagrams/quickStyle6.xml" ContentType="application/vnd.openxmlformats-officedocument.drawingml.diagramStyle+xml"/>
  <Override PartName="/ppt/diagrams/quickStyle7.xml" ContentType="application/vnd.openxmlformats-officedocument.drawingml.diagramStyl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diagrams/colors2.xml" ContentType="application/vnd.openxmlformats-officedocument.drawingml.diagramColors+xml"/>
  <Override PartName="/ppt/diagrams/drawing3.xml" ContentType="application/vnd.ms-office.drawingml.diagramDrawing+xml"/>
  <Override PartName="/ppt/diagrams/quickStyle5.xml" ContentType="application/vnd.openxmlformats-officedocument.drawingml.diagramStyle+xml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diagrams/drawing1.xml" ContentType="application/vnd.ms-office.drawingml.diagramDrawing+xml"/>
  <Override PartName="/ppt/diagrams/quickStyle3.xml" ContentType="application/vnd.openxmlformats-officedocument.drawingml.diagramStyl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Override PartName="/ppt/diagrams/layout8.xml" ContentType="application/vnd.openxmlformats-officedocument.drawingml.diagram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diagrams/layout6.xml" ContentType="application/vnd.openxmlformats-officedocument.drawingml.diagram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diagrams/layout4.xml" ContentType="application/vnd.openxmlformats-officedocument.drawingml.diagramLayout+xml"/>
  <Override PartName="/ppt/diagrams/data7.xml" ContentType="application/vnd.openxmlformats-officedocument.drawingml.diagramData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data5.xml" ContentType="application/vnd.openxmlformats-officedocument.drawingml.diagramData+xml"/>
  <Override PartName="/ppt/diagrams/colors7.xml" ContentType="application/vnd.openxmlformats-officedocument.drawingml.diagramColors+xml"/>
  <Override PartName="/ppt/diagrams/drawing8.xml" ContentType="application/vnd.ms-office.drawingml.diagramDrawing+xml"/>
  <Default Extension="vml" ContentType="application/vnd.openxmlformats-officedocument.vmlDrawing"/>
  <Default Extension="gif" ContentType="image/gi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9" r:id="rId3"/>
    <p:sldId id="257" r:id="rId4"/>
    <p:sldId id="270" r:id="rId5"/>
    <p:sldId id="272" r:id="rId6"/>
    <p:sldId id="271" r:id="rId7"/>
    <p:sldId id="273" r:id="rId8"/>
    <p:sldId id="258" r:id="rId9"/>
    <p:sldId id="268" r:id="rId10"/>
    <p:sldId id="259" r:id="rId11"/>
    <p:sldId id="279" r:id="rId12"/>
    <p:sldId id="278" r:id="rId13"/>
    <p:sldId id="274" r:id="rId14"/>
    <p:sldId id="260" r:id="rId15"/>
    <p:sldId id="266" r:id="rId16"/>
    <p:sldId id="277" r:id="rId17"/>
    <p:sldId id="276" r:id="rId18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DF824"/>
    <a:srgbClr val="00FF00"/>
    <a:srgbClr val="84F67E"/>
    <a:srgbClr val="FFFF66"/>
    <a:srgbClr val="69FF69"/>
    <a:srgbClr val="7973F7"/>
    <a:srgbClr val="ABFC5A"/>
    <a:srgbClr val="A3FFA3"/>
    <a:srgbClr val="F0ECF4"/>
    <a:srgbClr val="AFEFBB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4" d="100"/>
          <a:sy n="64" d="100"/>
        </p:scale>
        <p:origin x="-1260" y="-85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381C5A3-FFA0-4B28-A1BC-9F52D4841105}" type="doc">
      <dgm:prSet loTypeId="urn:microsoft.com/office/officeart/2005/8/layout/chevron2" loCatId="process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ru-RU"/>
        </a:p>
      </dgm:t>
    </dgm:pt>
    <dgm:pt modelId="{F58E1A49-DA0D-4FB3-9B38-EAFA18FBC295}">
      <dgm:prSet phldrT="[Текст]" custT="1"/>
      <dgm:spPr/>
      <dgm:t>
        <a:bodyPr/>
        <a:lstStyle/>
        <a:p>
          <a:endParaRPr lang="ru-RU" sz="1600" b="1" dirty="0" smtClean="0">
            <a:latin typeface="Times New Roman" pitchFamily="18" charset="0"/>
            <a:cs typeface="Times New Roman" pitchFamily="18" charset="0"/>
          </a:endParaRPr>
        </a:p>
        <a:p>
          <a:r>
            <a:rPr lang="ru-RU" sz="3200" b="1" dirty="0" smtClean="0">
              <a:latin typeface="Times New Roman" pitchFamily="18" charset="0"/>
              <a:cs typeface="Times New Roman" pitchFamily="18" charset="0"/>
            </a:rPr>
            <a:t>2020 год</a:t>
          </a:r>
          <a:endParaRPr lang="ru-RU" sz="3200" b="1" dirty="0">
            <a:latin typeface="Times New Roman" pitchFamily="18" charset="0"/>
            <a:cs typeface="Times New Roman" pitchFamily="18" charset="0"/>
          </a:endParaRPr>
        </a:p>
      </dgm:t>
    </dgm:pt>
    <dgm:pt modelId="{0FC68C37-4E42-43CC-8751-A8F03C0FDE13}" type="parTrans" cxnId="{29E1F052-9256-4B6E-B9FC-80864A753F45}">
      <dgm:prSet/>
      <dgm:spPr/>
      <dgm:t>
        <a:bodyPr/>
        <a:lstStyle/>
        <a:p>
          <a:endParaRPr lang="ru-RU"/>
        </a:p>
      </dgm:t>
    </dgm:pt>
    <dgm:pt modelId="{FEEFE3BB-711A-486E-A4D2-F347BDAD1D59}" type="sibTrans" cxnId="{29E1F052-9256-4B6E-B9FC-80864A753F45}">
      <dgm:prSet/>
      <dgm:spPr/>
      <dgm:t>
        <a:bodyPr/>
        <a:lstStyle/>
        <a:p>
          <a:endParaRPr lang="ru-RU"/>
        </a:p>
      </dgm:t>
    </dgm:pt>
    <dgm:pt modelId="{8A57DC2F-F3E1-4694-99A0-E67283DC568C}">
      <dgm:prSet phldrT="[Текст]" custT="1"/>
      <dgm:spPr>
        <a:solidFill>
          <a:schemeClr val="accent2">
            <a:lumMod val="20000"/>
            <a:lumOff val="80000"/>
            <a:alpha val="90000"/>
          </a:schemeClr>
        </a:solidFill>
      </dgm:spPr>
      <dgm:t>
        <a:bodyPr/>
        <a:lstStyle/>
        <a:p>
          <a:r>
            <a:rPr lang="ru-RU" sz="2000" dirty="0" smtClean="0">
              <a:latin typeface="Times New Roman" pitchFamily="18" charset="0"/>
              <a:cs typeface="Times New Roman" pitchFamily="18" charset="0"/>
            </a:rPr>
            <a:t>Мировая пандемия и длительная  изоляция детей</a:t>
          </a:r>
          <a:endParaRPr lang="ru-RU" sz="2000" dirty="0">
            <a:latin typeface="Times New Roman" pitchFamily="18" charset="0"/>
            <a:cs typeface="Times New Roman" pitchFamily="18" charset="0"/>
          </a:endParaRPr>
        </a:p>
      </dgm:t>
    </dgm:pt>
    <dgm:pt modelId="{B13ABE42-61A9-4317-B367-9B3343B93E7B}" type="parTrans" cxnId="{AFCD68CB-F05F-44C4-B50C-42020AD09F89}">
      <dgm:prSet/>
      <dgm:spPr/>
      <dgm:t>
        <a:bodyPr/>
        <a:lstStyle/>
        <a:p>
          <a:endParaRPr lang="ru-RU"/>
        </a:p>
      </dgm:t>
    </dgm:pt>
    <dgm:pt modelId="{04D1881D-FFDF-4E0B-9980-8E1E78BE1C68}" type="sibTrans" cxnId="{AFCD68CB-F05F-44C4-B50C-42020AD09F89}">
      <dgm:prSet/>
      <dgm:spPr/>
      <dgm:t>
        <a:bodyPr/>
        <a:lstStyle/>
        <a:p>
          <a:endParaRPr lang="ru-RU"/>
        </a:p>
      </dgm:t>
    </dgm:pt>
    <dgm:pt modelId="{F5986DA1-4718-4C05-9926-6C27223B9F7C}">
      <dgm:prSet phldrT="[Текст]" custT="1"/>
      <dgm:spPr/>
      <dgm:t>
        <a:bodyPr/>
        <a:lstStyle/>
        <a:p>
          <a:endParaRPr lang="ru-RU" sz="700" b="1" dirty="0" smtClean="0">
            <a:latin typeface="Times New Roman" pitchFamily="18" charset="0"/>
            <a:cs typeface="Times New Roman" pitchFamily="18" charset="0"/>
          </a:endParaRPr>
        </a:p>
        <a:p>
          <a:r>
            <a:rPr lang="ru-RU" sz="3200" b="1" dirty="0" smtClean="0">
              <a:latin typeface="Times New Roman" pitchFamily="18" charset="0"/>
              <a:cs typeface="Times New Roman" pitchFamily="18" charset="0"/>
            </a:rPr>
            <a:t>Опрос</a:t>
          </a:r>
          <a:endParaRPr lang="ru-RU" sz="3200" b="1" dirty="0">
            <a:latin typeface="Times New Roman" pitchFamily="18" charset="0"/>
            <a:cs typeface="Times New Roman" pitchFamily="18" charset="0"/>
          </a:endParaRPr>
        </a:p>
      </dgm:t>
    </dgm:pt>
    <dgm:pt modelId="{0C9BE111-6CF7-4107-8F47-021C54869AC5}" type="parTrans" cxnId="{9FE441AC-D010-4EFA-A597-BC1601AB4770}">
      <dgm:prSet/>
      <dgm:spPr/>
      <dgm:t>
        <a:bodyPr/>
        <a:lstStyle/>
        <a:p>
          <a:endParaRPr lang="ru-RU"/>
        </a:p>
      </dgm:t>
    </dgm:pt>
    <dgm:pt modelId="{B5221EB2-73CE-4F9B-A2C5-B248C1CEE0D2}" type="sibTrans" cxnId="{9FE441AC-D010-4EFA-A597-BC1601AB4770}">
      <dgm:prSet/>
      <dgm:spPr/>
      <dgm:t>
        <a:bodyPr/>
        <a:lstStyle/>
        <a:p>
          <a:endParaRPr lang="ru-RU"/>
        </a:p>
      </dgm:t>
    </dgm:pt>
    <dgm:pt modelId="{45B99E57-DB8C-4B01-B98C-449FF8725C4E}">
      <dgm:prSet phldrT="[Текст]" custT="1"/>
      <dgm:spPr>
        <a:solidFill>
          <a:schemeClr val="accent3">
            <a:lumMod val="40000"/>
            <a:lumOff val="60000"/>
            <a:alpha val="90000"/>
          </a:schemeClr>
        </a:solidFill>
      </dgm:spPr>
      <dgm:t>
        <a:bodyPr/>
        <a:lstStyle/>
        <a:p>
          <a:pPr algn="just"/>
          <a:r>
            <a:rPr lang="ru-RU" sz="2000" dirty="0" smtClean="0">
              <a:latin typeface="Times New Roman" pitchFamily="18" charset="0"/>
              <a:cs typeface="Times New Roman" pitchFamily="18" charset="0"/>
            </a:rPr>
            <a:t>Малый объем информации о роли Самарского края в покорении космоса</a:t>
          </a:r>
          <a:endParaRPr lang="ru-RU" sz="2000" dirty="0">
            <a:latin typeface="Times New Roman" pitchFamily="18" charset="0"/>
            <a:cs typeface="Times New Roman" pitchFamily="18" charset="0"/>
          </a:endParaRPr>
        </a:p>
      </dgm:t>
    </dgm:pt>
    <dgm:pt modelId="{981AC4D2-8319-4439-ABD7-89D2EC6EAE0F}" type="parTrans" cxnId="{AAA57A95-483F-4C3B-9AD3-9DA4628AE4FF}">
      <dgm:prSet/>
      <dgm:spPr/>
      <dgm:t>
        <a:bodyPr/>
        <a:lstStyle/>
        <a:p>
          <a:endParaRPr lang="ru-RU"/>
        </a:p>
      </dgm:t>
    </dgm:pt>
    <dgm:pt modelId="{5A1A4F92-864B-4AF1-B4F3-07CDA2864B76}" type="sibTrans" cxnId="{AAA57A95-483F-4C3B-9AD3-9DA4628AE4FF}">
      <dgm:prSet/>
      <dgm:spPr/>
      <dgm:t>
        <a:bodyPr/>
        <a:lstStyle/>
        <a:p>
          <a:endParaRPr lang="ru-RU"/>
        </a:p>
      </dgm:t>
    </dgm:pt>
    <dgm:pt modelId="{21BA3249-31E7-40C6-8316-E7D3E3B0DE51}">
      <dgm:prSet phldrT="[Текст]" custT="1"/>
      <dgm:spPr/>
      <dgm:t>
        <a:bodyPr/>
        <a:lstStyle/>
        <a:p>
          <a:endParaRPr lang="ru-RU" sz="800" b="1" dirty="0" smtClean="0">
            <a:latin typeface="Times New Roman" pitchFamily="18" charset="0"/>
            <a:cs typeface="Times New Roman" pitchFamily="18" charset="0"/>
          </a:endParaRPr>
        </a:p>
        <a:p>
          <a:r>
            <a:rPr lang="ru-RU" sz="2400" b="1" dirty="0" smtClean="0">
              <a:latin typeface="Times New Roman" pitchFamily="18" charset="0"/>
              <a:cs typeface="Times New Roman" pitchFamily="18" charset="0"/>
            </a:rPr>
            <a:t>ПРОБЛЕМА</a:t>
          </a:r>
          <a:endParaRPr lang="ru-RU" sz="2400" b="1" dirty="0">
            <a:latin typeface="Times New Roman" pitchFamily="18" charset="0"/>
            <a:cs typeface="Times New Roman" pitchFamily="18" charset="0"/>
          </a:endParaRPr>
        </a:p>
      </dgm:t>
    </dgm:pt>
    <dgm:pt modelId="{26F7A601-867D-471B-90D4-2C44D01AC883}" type="parTrans" cxnId="{1FC9A6A0-1D79-47DD-8BED-85BAB7B8AF25}">
      <dgm:prSet/>
      <dgm:spPr/>
      <dgm:t>
        <a:bodyPr/>
        <a:lstStyle/>
        <a:p>
          <a:endParaRPr lang="ru-RU"/>
        </a:p>
      </dgm:t>
    </dgm:pt>
    <dgm:pt modelId="{72A06B35-2F54-4C36-8F23-86D19D9B198E}" type="sibTrans" cxnId="{1FC9A6A0-1D79-47DD-8BED-85BAB7B8AF25}">
      <dgm:prSet/>
      <dgm:spPr/>
      <dgm:t>
        <a:bodyPr/>
        <a:lstStyle/>
        <a:p>
          <a:endParaRPr lang="ru-RU"/>
        </a:p>
      </dgm:t>
    </dgm:pt>
    <dgm:pt modelId="{C0D46F03-0936-4CFC-AB4B-80B35EE281FA}">
      <dgm:prSet phldrT="[Текст]" custT="1"/>
      <dgm:spPr>
        <a:solidFill>
          <a:schemeClr val="accent4">
            <a:lumMod val="20000"/>
            <a:lumOff val="80000"/>
            <a:alpha val="90000"/>
          </a:schemeClr>
        </a:solidFill>
      </dgm:spPr>
      <dgm:t>
        <a:bodyPr/>
        <a:lstStyle/>
        <a:p>
          <a:pPr algn="just"/>
          <a:r>
            <a:rPr lang="ru-RU" sz="2000" dirty="0" smtClean="0">
              <a:latin typeface="Times New Roman" pitchFamily="18" charset="0"/>
              <a:cs typeface="Times New Roman" pitchFamily="18" charset="0"/>
            </a:rPr>
            <a:t>Поиск </a:t>
          </a:r>
          <a:r>
            <a:rPr lang="ru-RU" sz="2000" b="1" i="1" dirty="0" smtClean="0">
              <a:latin typeface="Times New Roman" pitchFamily="18" charset="0"/>
              <a:cs typeface="Times New Roman" pitchFamily="18" charset="0"/>
            </a:rPr>
            <a:t>условий и средств </a:t>
          </a:r>
          <a:r>
            <a:rPr lang="ru-RU" sz="2000" dirty="0" smtClean="0">
              <a:latin typeface="Times New Roman" pitchFamily="18" charset="0"/>
              <a:cs typeface="Times New Roman" pitchFamily="18" charset="0"/>
            </a:rPr>
            <a:t>формирования познавательного интереса дошкольников </a:t>
          </a:r>
          <a:br>
            <a:rPr lang="ru-RU" sz="2000" dirty="0" smtClean="0">
              <a:latin typeface="Times New Roman" pitchFamily="18" charset="0"/>
              <a:cs typeface="Times New Roman" pitchFamily="18" charset="0"/>
            </a:rPr>
          </a:br>
          <a:r>
            <a:rPr lang="ru-RU" sz="2000" dirty="0" smtClean="0">
              <a:latin typeface="Times New Roman" pitchFamily="18" charset="0"/>
              <a:cs typeface="Times New Roman" pitchFamily="18" charset="0"/>
            </a:rPr>
            <a:t>к освоению мирного  космоса путем </a:t>
          </a:r>
          <a:br>
            <a:rPr lang="ru-RU" sz="2000" dirty="0" smtClean="0">
              <a:latin typeface="Times New Roman" pitchFamily="18" charset="0"/>
              <a:cs typeface="Times New Roman" pitchFamily="18" charset="0"/>
            </a:rPr>
          </a:br>
          <a:r>
            <a:rPr lang="ru-RU" sz="2000" dirty="0" smtClean="0">
              <a:latin typeface="Times New Roman" pitchFamily="18" charset="0"/>
              <a:cs typeface="Times New Roman" pitchFamily="18" charset="0"/>
            </a:rPr>
            <a:t>вовлечения детей в чудесный мир анимации ( создание мультфильма)</a:t>
          </a:r>
          <a:endParaRPr lang="ru-RU" sz="2000" dirty="0">
            <a:latin typeface="Times New Roman" pitchFamily="18" charset="0"/>
            <a:cs typeface="Times New Roman" pitchFamily="18" charset="0"/>
          </a:endParaRPr>
        </a:p>
      </dgm:t>
    </dgm:pt>
    <dgm:pt modelId="{C98395F1-5902-4FD5-BCE2-CCCD8AB9F2B3}" type="parTrans" cxnId="{702D3006-3D5C-47D5-8343-F6E3ACAE6DCE}">
      <dgm:prSet/>
      <dgm:spPr/>
      <dgm:t>
        <a:bodyPr/>
        <a:lstStyle/>
        <a:p>
          <a:endParaRPr lang="ru-RU"/>
        </a:p>
      </dgm:t>
    </dgm:pt>
    <dgm:pt modelId="{98B28CC7-3046-4A6A-9612-9EFC9F19D456}" type="sibTrans" cxnId="{702D3006-3D5C-47D5-8343-F6E3ACAE6DCE}">
      <dgm:prSet/>
      <dgm:spPr/>
      <dgm:t>
        <a:bodyPr/>
        <a:lstStyle/>
        <a:p>
          <a:endParaRPr lang="ru-RU"/>
        </a:p>
      </dgm:t>
    </dgm:pt>
    <dgm:pt modelId="{F3D3F3B2-BD71-48A5-826B-CC3CB349A1C0}">
      <dgm:prSet phldrT="[Текст]" custT="1"/>
      <dgm:spPr>
        <a:solidFill>
          <a:schemeClr val="accent2">
            <a:lumMod val="20000"/>
            <a:lumOff val="80000"/>
            <a:alpha val="90000"/>
          </a:schemeClr>
        </a:solidFill>
      </dgm:spPr>
      <dgm:t>
        <a:bodyPr/>
        <a:lstStyle/>
        <a:p>
          <a:r>
            <a:rPr lang="ru-RU" sz="2000" dirty="0" smtClean="0">
              <a:latin typeface="Times New Roman" pitchFamily="18" charset="0"/>
              <a:cs typeface="Times New Roman" pitchFamily="18" charset="0"/>
            </a:rPr>
            <a:t>Потеря познавательного интереса у детей</a:t>
          </a:r>
          <a:endParaRPr lang="ru-RU" sz="2000" dirty="0">
            <a:latin typeface="Times New Roman" pitchFamily="18" charset="0"/>
            <a:cs typeface="Times New Roman" pitchFamily="18" charset="0"/>
          </a:endParaRPr>
        </a:p>
      </dgm:t>
    </dgm:pt>
    <dgm:pt modelId="{A65DD242-F923-4F3D-B8B4-5BA7172EBB0B}" type="parTrans" cxnId="{11AC1B3C-3AD3-4299-82D9-409220462406}">
      <dgm:prSet/>
      <dgm:spPr/>
      <dgm:t>
        <a:bodyPr/>
        <a:lstStyle/>
        <a:p>
          <a:endParaRPr lang="ru-RU"/>
        </a:p>
      </dgm:t>
    </dgm:pt>
    <dgm:pt modelId="{797E8614-54A7-419F-89EF-ADAE74138A2E}" type="sibTrans" cxnId="{11AC1B3C-3AD3-4299-82D9-409220462406}">
      <dgm:prSet/>
      <dgm:spPr/>
      <dgm:t>
        <a:bodyPr/>
        <a:lstStyle/>
        <a:p>
          <a:endParaRPr lang="ru-RU"/>
        </a:p>
      </dgm:t>
    </dgm:pt>
    <dgm:pt modelId="{296C8551-A125-4B31-BC39-AC722C2E282A}">
      <dgm:prSet phldrT="[Текст]" custT="1"/>
      <dgm:spPr>
        <a:solidFill>
          <a:schemeClr val="accent3">
            <a:lumMod val="40000"/>
            <a:lumOff val="60000"/>
            <a:alpha val="90000"/>
          </a:schemeClr>
        </a:solidFill>
      </dgm:spPr>
      <dgm:t>
        <a:bodyPr/>
        <a:lstStyle/>
        <a:p>
          <a:pPr algn="just"/>
          <a:r>
            <a:rPr lang="ru-RU" sz="2000" dirty="0" smtClean="0">
              <a:latin typeface="Times New Roman" pitchFamily="18" charset="0"/>
              <a:cs typeface="Times New Roman" pitchFamily="18" charset="0"/>
            </a:rPr>
            <a:t>Необходимость  пополнения средств развития познавательного интереса</a:t>
          </a:r>
          <a:endParaRPr lang="ru-RU" sz="2000" dirty="0">
            <a:latin typeface="Times New Roman" pitchFamily="18" charset="0"/>
            <a:cs typeface="Times New Roman" pitchFamily="18" charset="0"/>
          </a:endParaRPr>
        </a:p>
      </dgm:t>
    </dgm:pt>
    <dgm:pt modelId="{6339F6FE-CFAA-45B7-8AAB-A73B82206CF4}" type="parTrans" cxnId="{8990B02F-5669-42D9-B1F4-32EE68368F97}">
      <dgm:prSet/>
      <dgm:spPr/>
      <dgm:t>
        <a:bodyPr/>
        <a:lstStyle/>
        <a:p>
          <a:endParaRPr lang="ru-RU"/>
        </a:p>
      </dgm:t>
    </dgm:pt>
    <dgm:pt modelId="{F2880143-F434-4780-ABF9-A835290BCC56}" type="sibTrans" cxnId="{8990B02F-5669-42D9-B1F4-32EE68368F97}">
      <dgm:prSet/>
      <dgm:spPr/>
      <dgm:t>
        <a:bodyPr/>
        <a:lstStyle/>
        <a:p>
          <a:endParaRPr lang="ru-RU"/>
        </a:p>
      </dgm:t>
    </dgm:pt>
    <dgm:pt modelId="{7281D0DB-2293-49FA-A16A-FB24BA39914D}">
      <dgm:prSet phldrT="[Текст]" custT="1"/>
      <dgm:spPr>
        <a:solidFill>
          <a:schemeClr val="accent4">
            <a:lumMod val="20000"/>
            <a:lumOff val="80000"/>
            <a:alpha val="90000"/>
          </a:schemeClr>
        </a:solidFill>
      </dgm:spPr>
      <dgm:t>
        <a:bodyPr/>
        <a:lstStyle/>
        <a:p>
          <a:pPr algn="just"/>
          <a:endParaRPr lang="ru-RU" sz="2000" dirty="0">
            <a:latin typeface="Times New Roman" pitchFamily="18" charset="0"/>
            <a:cs typeface="Times New Roman" pitchFamily="18" charset="0"/>
          </a:endParaRPr>
        </a:p>
      </dgm:t>
    </dgm:pt>
    <dgm:pt modelId="{A5D56F2A-5BBA-4D65-A3B7-7617917D04D3}" type="parTrans" cxnId="{4246B26B-7BF5-4C3E-A28F-4C2C7A6D9A3B}">
      <dgm:prSet/>
      <dgm:spPr/>
      <dgm:t>
        <a:bodyPr/>
        <a:lstStyle/>
        <a:p>
          <a:endParaRPr lang="ru-RU"/>
        </a:p>
      </dgm:t>
    </dgm:pt>
    <dgm:pt modelId="{9EB92380-C62C-49F3-8D48-700422C91E86}" type="sibTrans" cxnId="{4246B26B-7BF5-4C3E-A28F-4C2C7A6D9A3B}">
      <dgm:prSet/>
      <dgm:spPr/>
      <dgm:t>
        <a:bodyPr/>
        <a:lstStyle/>
        <a:p>
          <a:endParaRPr lang="ru-RU"/>
        </a:p>
      </dgm:t>
    </dgm:pt>
    <dgm:pt modelId="{1A68F7F8-11A1-4E4A-A370-70C936CC2457}">
      <dgm:prSet phldrT="[Текст]" custT="1"/>
      <dgm:spPr>
        <a:solidFill>
          <a:schemeClr val="accent4">
            <a:lumMod val="20000"/>
            <a:lumOff val="80000"/>
            <a:alpha val="90000"/>
          </a:schemeClr>
        </a:solidFill>
      </dgm:spPr>
      <dgm:t>
        <a:bodyPr/>
        <a:lstStyle/>
        <a:p>
          <a:pPr algn="just"/>
          <a:endParaRPr lang="ru-RU" sz="2000" dirty="0">
            <a:latin typeface="Times New Roman" pitchFamily="18" charset="0"/>
            <a:cs typeface="Times New Roman" pitchFamily="18" charset="0"/>
          </a:endParaRPr>
        </a:p>
      </dgm:t>
    </dgm:pt>
    <dgm:pt modelId="{588B54A9-2ABD-446F-956F-F6E76868D68C}" type="sibTrans" cxnId="{35E4FB6A-64A7-49B8-BD89-47BAB94AE698}">
      <dgm:prSet/>
      <dgm:spPr/>
      <dgm:t>
        <a:bodyPr/>
        <a:lstStyle/>
        <a:p>
          <a:endParaRPr lang="ru-RU"/>
        </a:p>
      </dgm:t>
    </dgm:pt>
    <dgm:pt modelId="{7F22F8B7-5E74-4CE4-BEDC-DFB57E03A000}" type="parTrans" cxnId="{35E4FB6A-64A7-49B8-BD89-47BAB94AE698}">
      <dgm:prSet/>
      <dgm:spPr/>
      <dgm:t>
        <a:bodyPr/>
        <a:lstStyle/>
        <a:p>
          <a:endParaRPr lang="ru-RU"/>
        </a:p>
      </dgm:t>
    </dgm:pt>
    <dgm:pt modelId="{230FEA48-1514-456D-A31E-76644D6C0221}">
      <dgm:prSet phldrT="[Текст]" custT="1"/>
      <dgm:spPr>
        <a:solidFill>
          <a:schemeClr val="accent4">
            <a:lumMod val="20000"/>
            <a:lumOff val="80000"/>
            <a:alpha val="90000"/>
          </a:schemeClr>
        </a:solidFill>
      </dgm:spPr>
      <dgm:t>
        <a:bodyPr/>
        <a:lstStyle/>
        <a:p>
          <a:pPr algn="just"/>
          <a:endParaRPr lang="ru-RU" sz="2000" dirty="0">
            <a:latin typeface="Times New Roman" pitchFamily="18" charset="0"/>
            <a:cs typeface="Times New Roman" pitchFamily="18" charset="0"/>
          </a:endParaRPr>
        </a:p>
      </dgm:t>
    </dgm:pt>
    <dgm:pt modelId="{64863AD9-E64D-4D33-8DD8-8E20DE2479EA}" type="parTrans" cxnId="{E688CF0B-6264-4364-BA41-1B5C319E03C2}">
      <dgm:prSet/>
      <dgm:spPr/>
      <dgm:t>
        <a:bodyPr/>
        <a:lstStyle/>
        <a:p>
          <a:endParaRPr lang="ru-RU"/>
        </a:p>
      </dgm:t>
    </dgm:pt>
    <dgm:pt modelId="{A07B7829-2E4A-4791-AE42-7F022BD1D33D}" type="sibTrans" cxnId="{E688CF0B-6264-4364-BA41-1B5C319E03C2}">
      <dgm:prSet/>
      <dgm:spPr/>
      <dgm:t>
        <a:bodyPr/>
        <a:lstStyle/>
        <a:p>
          <a:endParaRPr lang="ru-RU"/>
        </a:p>
      </dgm:t>
    </dgm:pt>
    <dgm:pt modelId="{3A5E650F-481B-4EAD-8884-D09043696BC7}" type="pres">
      <dgm:prSet presAssocID="{D381C5A3-FFA0-4B28-A1BC-9F52D4841105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665C6213-EBAC-498A-9613-DFF0192A4C76}" type="pres">
      <dgm:prSet presAssocID="{F58E1A49-DA0D-4FB3-9B38-EAFA18FBC295}" presName="composite" presStyleCnt="0"/>
      <dgm:spPr/>
    </dgm:pt>
    <dgm:pt modelId="{49272E43-93EA-4069-9F9B-005866797180}" type="pres">
      <dgm:prSet presAssocID="{F58E1A49-DA0D-4FB3-9B38-EAFA18FBC295}" presName="parentText" presStyleLbl="alignNode1" presStyleIdx="0" presStyleCnt="3" custScaleX="193052" custLinFactNeighborX="808" custLinFactNeighborY="4958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1335E82-7E89-4243-BA33-DE22236DBFE4}" type="pres">
      <dgm:prSet presAssocID="{F58E1A49-DA0D-4FB3-9B38-EAFA18FBC295}" presName="descendantText" presStyleLbl="alignAcc1" presStyleIdx="0" presStyleCnt="3" custScaleX="89120" custScaleY="147807" custLinFactNeighborX="4239" custLinFactNeighborY="479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C17E486-E67B-4CCE-B7DB-B44311ECC7F1}" type="pres">
      <dgm:prSet presAssocID="{FEEFE3BB-711A-486E-A4D2-F347BDAD1D59}" presName="sp" presStyleCnt="0"/>
      <dgm:spPr/>
    </dgm:pt>
    <dgm:pt modelId="{2C43B007-E55E-4CFC-84B0-64F00B485A0A}" type="pres">
      <dgm:prSet presAssocID="{F5986DA1-4718-4C05-9926-6C27223B9F7C}" presName="composite" presStyleCnt="0"/>
      <dgm:spPr/>
    </dgm:pt>
    <dgm:pt modelId="{25A6455D-8233-4AE1-A655-614A83532466}" type="pres">
      <dgm:prSet presAssocID="{F5986DA1-4718-4C05-9926-6C27223B9F7C}" presName="parentText" presStyleLbl="alignNode1" presStyleIdx="1" presStyleCnt="3" custScaleX="198710" custScaleY="10357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AB94DB4-5946-42B0-BFEB-C7C13B331051}" type="pres">
      <dgm:prSet presAssocID="{F5986DA1-4718-4C05-9926-6C27223B9F7C}" presName="descendantText" presStyleLbl="alignAcc1" presStyleIdx="1" presStyleCnt="3" custScaleX="83730" custScaleY="155459" custLinFactNeighborX="-1067" custLinFactNeighborY="151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2A6356F-18C7-4B7A-A5E0-6ED66646783D}" type="pres">
      <dgm:prSet presAssocID="{B5221EB2-73CE-4F9B-A2C5-B248C1CEE0D2}" presName="sp" presStyleCnt="0"/>
      <dgm:spPr/>
    </dgm:pt>
    <dgm:pt modelId="{AE18624A-0834-49C6-A5CC-546CE365BBBB}" type="pres">
      <dgm:prSet presAssocID="{21BA3249-31E7-40C6-8316-E7D3E3B0DE51}" presName="composite" presStyleCnt="0"/>
      <dgm:spPr/>
    </dgm:pt>
    <dgm:pt modelId="{AEFCBD3D-FD8C-4DFC-BA5E-34E271F2493C}" type="pres">
      <dgm:prSet presAssocID="{21BA3249-31E7-40C6-8316-E7D3E3B0DE51}" presName="parentText" presStyleLbl="alignNode1" presStyleIdx="2" presStyleCnt="3" custScaleX="203106" custLinFactNeighborX="-1333" custLinFactNeighborY="-155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1310C2D-F96A-455C-9456-70B4AB32695F}" type="pres">
      <dgm:prSet presAssocID="{21BA3249-31E7-40C6-8316-E7D3E3B0DE51}" presName="descendantText" presStyleLbl="alignAcc1" presStyleIdx="2" presStyleCnt="3" custScaleX="77848" custScaleY="178962" custLinFactNeighborX="-3835" custLinFactNeighborY="680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306F9A2E-C514-42E9-852F-BB22F67E5C5F}" type="presOf" srcId="{45B99E57-DB8C-4B01-B98C-449FF8725C4E}" destId="{7AB94DB4-5946-42B0-BFEB-C7C13B331051}" srcOrd="0" destOrd="0" presId="urn:microsoft.com/office/officeart/2005/8/layout/chevron2"/>
    <dgm:cxn modelId="{AAA57A95-483F-4C3B-9AD3-9DA4628AE4FF}" srcId="{F5986DA1-4718-4C05-9926-6C27223B9F7C}" destId="{45B99E57-DB8C-4B01-B98C-449FF8725C4E}" srcOrd="0" destOrd="0" parTransId="{981AC4D2-8319-4439-ABD7-89D2EC6EAE0F}" sibTransId="{5A1A4F92-864B-4AF1-B4F3-07CDA2864B76}"/>
    <dgm:cxn modelId="{11AC1B3C-3AD3-4299-82D9-409220462406}" srcId="{F58E1A49-DA0D-4FB3-9B38-EAFA18FBC295}" destId="{F3D3F3B2-BD71-48A5-826B-CC3CB349A1C0}" srcOrd="1" destOrd="0" parTransId="{A65DD242-F923-4F3D-B8B4-5BA7172EBB0B}" sibTransId="{797E8614-54A7-419F-89EF-ADAE74138A2E}"/>
    <dgm:cxn modelId="{9FE441AC-D010-4EFA-A597-BC1601AB4770}" srcId="{D381C5A3-FFA0-4B28-A1BC-9F52D4841105}" destId="{F5986DA1-4718-4C05-9926-6C27223B9F7C}" srcOrd="1" destOrd="0" parTransId="{0C9BE111-6CF7-4107-8F47-021C54869AC5}" sibTransId="{B5221EB2-73CE-4F9B-A2C5-B248C1CEE0D2}"/>
    <dgm:cxn modelId="{22E0507E-5747-470A-8B17-2CDD168FB96A}" type="presOf" srcId="{1A68F7F8-11A1-4E4A-A370-70C936CC2457}" destId="{A1310C2D-F96A-455C-9456-70B4AB32695F}" srcOrd="0" destOrd="2" presId="urn:microsoft.com/office/officeart/2005/8/layout/chevron2"/>
    <dgm:cxn modelId="{E688CF0B-6264-4364-BA41-1B5C319E03C2}" srcId="{21BA3249-31E7-40C6-8316-E7D3E3B0DE51}" destId="{230FEA48-1514-456D-A31E-76644D6C0221}" srcOrd="0" destOrd="0" parTransId="{64863AD9-E64D-4D33-8DD8-8E20DE2479EA}" sibTransId="{A07B7829-2E4A-4791-AE42-7F022BD1D33D}"/>
    <dgm:cxn modelId="{29E1F052-9256-4B6E-B9FC-80864A753F45}" srcId="{D381C5A3-FFA0-4B28-A1BC-9F52D4841105}" destId="{F58E1A49-DA0D-4FB3-9B38-EAFA18FBC295}" srcOrd="0" destOrd="0" parTransId="{0FC68C37-4E42-43CC-8751-A8F03C0FDE13}" sibTransId="{FEEFE3BB-711A-486E-A4D2-F347BDAD1D59}"/>
    <dgm:cxn modelId="{3565EDB8-6A32-4B31-84EA-2221EF43C6E3}" type="presOf" srcId="{F58E1A49-DA0D-4FB3-9B38-EAFA18FBC295}" destId="{49272E43-93EA-4069-9F9B-005866797180}" srcOrd="0" destOrd="0" presId="urn:microsoft.com/office/officeart/2005/8/layout/chevron2"/>
    <dgm:cxn modelId="{702D3006-3D5C-47D5-8343-F6E3ACAE6DCE}" srcId="{21BA3249-31E7-40C6-8316-E7D3E3B0DE51}" destId="{C0D46F03-0936-4CFC-AB4B-80B35EE281FA}" srcOrd="1" destOrd="0" parTransId="{C98395F1-5902-4FD5-BCE2-CCCD8AB9F2B3}" sibTransId="{98B28CC7-3046-4A6A-9612-9EFC9F19D456}"/>
    <dgm:cxn modelId="{4246B26B-7BF5-4C3E-A28F-4C2C7A6D9A3B}" srcId="{21BA3249-31E7-40C6-8316-E7D3E3B0DE51}" destId="{7281D0DB-2293-49FA-A16A-FB24BA39914D}" srcOrd="3" destOrd="0" parTransId="{A5D56F2A-5BBA-4D65-A3B7-7617917D04D3}" sibTransId="{9EB92380-C62C-49F3-8D48-700422C91E86}"/>
    <dgm:cxn modelId="{35E4FB6A-64A7-49B8-BD89-47BAB94AE698}" srcId="{21BA3249-31E7-40C6-8316-E7D3E3B0DE51}" destId="{1A68F7F8-11A1-4E4A-A370-70C936CC2457}" srcOrd="2" destOrd="0" parTransId="{7F22F8B7-5E74-4CE4-BEDC-DFB57E03A000}" sibTransId="{588B54A9-2ABD-446F-956F-F6E76868D68C}"/>
    <dgm:cxn modelId="{AFCD68CB-F05F-44C4-B50C-42020AD09F89}" srcId="{F58E1A49-DA0D-4FB3-9B38-EAFA18FBC295}" destId="{8A57DC2F-F3E1-4694-99A0-E67283DC568C}" srcOrd="0" destOrd="0" parTransId="{B13ABE42-61A9-4317-B367-9B3343B93E7B}" sibTransId="{04D1881D-FFDF-4E0B-9980-8E1E78BE1C68}"/>
    <dgm:cxn modelId="{7FA5160C-F759-4BDF-B256-6A6D1B32FB3C}" type="presOf" srcId="{21BA3249-31E7-40C6-8316-E7D3E3B0DE51}" destId="{AEFCBD3D-FD8C-4DFC-BA5E-34E271F2493C}" srcOrd="0" destOrd="0" presId="urn:microsoft.com/office/officeart/2005/8/layout/chevron2"/>
    <dgm:cxn modelId="{7551EEDE-C44D-4672-B1B6-6F28C3FA7F25}" type="presOf" srcId="{F3D3F3B2-BD71-48A5-826B-CC3CB349A1C0}" destId="{81335E82-7E89-4243-BA33-DE22236DBFE4}" srcOrd="0" destOrd="1" presId="urn:microsoft.com/office/officeart/2005/8/layout/chevron2"/>
    <dgm:cxn modelId="{BA7ABBF5-050D-44C3-BDBA-B5D3966E1379}" type="presOf" srcId="{7281D0DB-2293-49FA-A16A-FB24BA39914D}" destId="{A1310C2D-F96A-455C-9456-70B4AB32695F}" srcOrd="0" destOrd="3" presId="urn:microsoft.com/office/officeart/2005/8/layout/chevron2"/>
    <dgm:cxn modelId="{1FC9A6A0-1D79-47DD-8BED-85BAB7B8AF25}" srcId="{D381C5A3-FFA0-4B28-A1BC-9F52D4841105}" destId="{21BA3249-31E7-40C6-8316-E7D3E3B0DE51}" srcOrd="2" destOrd="0" parTransId="{26F7A601-867D-471B-90D4-2C44D01AC883}" sibTransId="{72A06B35-2F54-4C36-8F23-86D19D9B198E}"/>
    <dgm:cxn modelId="{8990B02F-5669-42D9-B1F4-32EE68368F97}" srcId="{F5986DA1-4718-4C05-9926-6C27223B9F7C}" destId="{296C8551-A125-4B31-BC39-AC722C2E282A}" srcOrd="1" destOrd="0" parTransId="{6339F6FE-CFAA-45B7-8AAB-A73B82206CF4}" sibTransId="{F2880143-F434-4780-ABF9-A835290BCC56}"/>
    <dgm:cxn modelId="{FDC64E2E-5219-4A59-A7F3-2DF42E8ADE50}" type="presOf" srcId="{8A57DC2F-F3E1-4694-99A0-E67283DC568C}" destId="{81335E82-7E89-4243-BA33-DE22236DBFE4}" srcOrd="0" destOrd="0" presId="urn:microsoft.com/office/officeart/2005/8/layout/chevron2"/>
    <dgm:cxn modelId="{11AAB41D-C369-44BE-92C1-695DB71AAC1A}" type="presOf" srcId="{D381C5A3-FFA0-4B28-A1BC-9F52D4841105}" destId="{3A5E650F-481B-4EAD-8884-D09043696BC7}" srcOrd="0" destOrd="0" presId="urn:microsoft.com/office/officeart/2005/8/layout/chevron2"/>
    <dgm:cxn modelId="{F8C87386-E2F3-4EE7-8506-03C6D23CEBD6}" type="presOf" srcId="{C0D46F03-0936-4CFC-AB4B-80B35EE281FA}" destId="{A1310C2D-F96A-455C-9456-70B4AB32695F}" srcOrd="0" destOrd="1" presId="urn:microsoft.com/office/officeart/2005/8/layout/chevron2"/>
    <dgm:cxn modelId="{6EAACFF2-B8DA-4A9F-98A0-25648DD757FD}" type="presOf" srcId="{230FEA48-1514-456D-A31E-76644D6C0221}" destId="{A1310C2D-F96A-455C-9456-70B4AB32695F}" srcOrd="0" destOrd="0" presId="urn:microsoft.com/office/officeart/2005/8/layout/chevron2"/>
    <dgm:cxn modelId="{57C9F0D6-692E-489E-9866-57CA52F06196}" type="presOf" srcId="{296C8551-A125-4B31-BC39-AC722C2E282A}" destId="{7AB94DB4-5946-42B0-BFEB-C7C13B331051}" srcOrd="0" destOrd="1" presId="urn:microsoft.com/office/officeart/2005/8/layout/chevron2"/>
    <dgm:cxn modelId="{7D965260-18CE-407D-ABE4-EA144EB8927C}" type="presOf" srcId="{F5986DA1-4718-4C05-9926-6C27223B9F7C}" destId="{25A6455D-8233-4AE1-A655-614A83532466}" srcOrd="0" destOrd="0" presId="urn:microsoft.com/office/officeart/2005/8/layout/chevron2"/>
    <dgm:cxn modelId="{5D19FD8F-9076-4654-BEE9-C6343C9771ED}" type="presParOf" srcId="{3A5E650F-481B-4EAD-8884-D09043696BC7}" destId="{665C6213-EBAC-498A-9613-DFF0192A4C76}" srcOrd="0" destOrd="0" presId="urn:microsoft.com/office/officeart/2005/8/layout/chevron2"/>
    <dgm:cxn modelId="{858BD828-6ECD-4EAF-8BBE-B6F07DCB52F6}" type="presParOf" srcId="{665C6213-EBAC-498A-9613-DFF0192A4C76}" destId="{49272E43-93EA-4069-9F9B-005866797180}" srcOrd="0" destOrd="0" presId="urn:microsoft.com/office/officeart/2005/8/layout/chevron2"/>
    <dgm:cxn modelId="{FEF1D191-CEF9-44A5-B845-E5731B7A3873}" type="presParOf" srcId="{665C6213-EBAC-498A-9613-DFF0192A4C76}" destId="{81335E82-7E89-4243-BA33-DE22236DBFE4}" srcOrd="1" destOrd="0" presId="urn:microsoft.com/office/officeart/2005/8/layout/chevron2"/>
    <dgm:cxn modelId="{246C1965-7609-48D2-A281-20A042B1052F}" type="presParOf" srcId="{3A5E650F-481B-4EAD-8884-D09043696BC7}" destId="{8C17E486-E67B-4CCE-B7DB-B44311ECC7F1}" srcOrd="1" destOrd="0" presId="urn:microsoft.com/office/officeart/2005/8/layout/chevron2"/>
    <dgm:cxn modelId="{1B2777C5-6212-44E3-8535-BA07DEB38E3B}" type="presParOf" srcId="{3A5E650F-481B-4EAD-8884-D09043696BC7}" destId="{2C43B007-E55E-4CFC-84B0-64F00B485A0A}" srcOrd="2" destOrd="0" presId="urn:microsoft.com/office/officeart/2005/8/layout/chevron2"/>
    <dgm:cxn modelId="{88510E41-7DAF-4C18-B721-036D9EBD7DA2}" type="presParOf" srcId="{2C43B007-E55E-4CFC-84B0-64F00B485A0A}" destId="{25A6455D-8233-4AE1-A655-614A83532466}" srcOrd="0" destOrd="0" presId="urn:microsoft.com/office/officeart/2005/8/layout/chevron2"/>
    <dgm:cxn modelId="{4ED0A5A2-9A4C-4A48-9A35-1BAB6A2351A7}" type="presParOf" srcId="{2C43B007-E55E-4CFC-84B0-64F00B485A0A}" destId="{7AB94DB4-5946-42B0-BFEB-C7C13B331051}" srcOrd="1" destOrd="0" presId="urn:microsoft.com/office/officeart/2005/8/layout/chevron2"/>
    <dgm:cxn modelId="{7AD3AE68-1A63-47F0-8269-94480F22CE11}" type="presParOf" srcId="{3A5E650F-481B-4EAD-8884-D09043696BC7}" destId="{72A6356F-18C7-4B7A-A5E0-6ED66646783D}" srcOrd="3" destOrd="0" presId="urn:microsoft.com/office/officeart/2005/8/layout/chevron2"/>
    <dgm:cxn modelId="{9330929B-724E-410B-9E3D-F1AAE7F290E0}" type="presParOf" srcId="{3A5E650F-481B-4EAD-8884-D09043696BC7}" destId="{AE18624A-0834-49C6-A5CC-546CE365BBBB}" srcOrd="4" destOrd="0" presId="urn:microsoft.com/office/officeart/2005/8/layout/chevron2"/>
    <dgm:cxn modelId="{A00A3C12-F7CD-453E-87E9-A7C56477AF7E}" type="presParOf" srcId="{AE18624A-0834-49C6-A5CC-546CE365BBBB}" destId="{AEFCBD3D-FD8C-4DFC-BA5E-34E271F2493C}" srcOrd="0" destOrd="0" presId="urn:microsoft.com/office/officeart/2005/8/layout/chevron2"/>
    <dgm:cxn modelId="{3456701C-A571-4B21-985D-5E979EC45417}" type="presParOf" srcId="{AE18624A-0834-49C6-A5CC-546CE365BBBB}" destId="{A1310C2D-F96A-455C-9456-70B4AB32695F}" srcOrd="1" destOrd="0" presId="urn:microsoft.com/office/officeart/2005/8/layout/chevron2"/>
  </dgm:cxnLst>
  <dgm:bg>
    <a:noFill/>
  </dgm:bg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1A3CD799-2EB0-4DB2-BDEA-8CA58A866F85}" type="doc">
      <dgm:prSet loTypeId="urn:microsoft.com/office/officeart/2005/8/layout/pyramid2" loCatId="pyramid" qsTypeId="urn:microsoft.com/office/officeart/2005/8/quickstyle/simple3" qsCatId="simple" csTypeId="urn:microsoft.com/office/officeart/2005/8/colors/accent2_2" csCatId="accent2" phldr="1"/>
      <dgm:spPr/>
    </dgm:pt>
    <dgm:pt modelId="{99F62677-DECA-46EA-8848-608F90BC5017}">
      <dgm:prSet phldrT="[Текст]" custT="1"/>
      <dgm:spPr>
        <a:solidFill>
          <a:schemeClr val="accent6">
            <a:lumMod val="40000"/>
            <a:lumOff val="60000"/>
            <a:alpha val="90000"/>
          </a:schemeClr>
        </a:solidFill>
      </dgm:spPr>
      <dgm:t>
        <a:bodyPr/>
        <a:lstStyle/>
        <a:p>
          <a:r>
            <a:rPr lang="ru-RU" sz="2400" dirty="0" smtClean="0">
              <a:latin typeface="Times New Roman" pitchFamily="18" charset="0"/>
              <a:cs typeface="Times New Roman" pitchFamily="18" charset="0"/>
            </a:rPr>
            <a:t>Мероприятия  для детей и родителей посвященные  Космосу </a:t>
          </a:r>
          <a:br>
            <a:rPr lang="ru-RU" sz="2400" dirty="0" smtClean="0">
              <a:latin typeface="Times New Roman" pitchFamily="18" charset="0"/>
              <a:cs typeface="Times New Roman" pitchFamily="18" charset="0"/>
            </a:rPr>
          </a:br>
          <a:r>
            <a:rPr lang="ru-RU" sz="2400" dirty="0" smtClean="0">
              <a:latin typeface="Times New Roman" pitchFamily="18" charset="0"/>
              <a:cs typeface="Times New Roman" pitchFamily="18" charset="0"/>
            </a:rPr>
            <a:t>и  Науке </a:t>
          </a:r>
          <a:endParaRPr lang="ru-RU" sz="2400" dirty="0">
            <a:latin typeface="Times New Roman" pitchFamily="18" charset="0"/>
            <a:cs typeface="Times New Roman" pitchFamily="18" charset="0"/>
          </a:endParaRPr>
        </a:p>
      </dgm:t>
    </dgm:pt>
    <dgm:pt modelId="{F24F559C-55C0-4800-B158-10DD15E27454}" type="parTrans" cxnId="{AB902AAC-7448-46DC-9072-1B2AF23EABD6}">
      <dgm:prSet/>
      <dgm:spPr/>
      <dgm:t>
        <a:bodyPr/>
        <a:lstStyle/>
        <a:p>
          <a:endParaRPr lang="ru-RU"/>
        </a:p>
      </dgm:t>
    </dgm:pt>
    <dgm:pt modelId="{84949E97-BF55-488F-9F22-930DDA4580F5}" type="sibTrans" cxnId="{AB902AAC-7448-46DC-9072-1B2AF23EABD6}">
      <dgm:prSet/>
      <dgm:spPr/>
      <dgm:t>
        <a:bodyPr/>
        <a:lstStyle/>
        <a:p>
          <a:endParaRPr lang="ru-RU"/>
        </a:p>
      </dgm:t>
    </dgm:pt>
    <dgm:pt modelId="{DF4E0F1D-D8D5-4939-88EC-DCBA063CE43C}">
      <dgm:prSet phldrT="[Текст]" custT="1"/>
      <dgm:spPr>
        <a:solidFill>
          <a:srgbClr val="8AE89C">
            <a:alpha val="89804"/>
          </a:srgbClr>
        </a:solidFill>
      </dgm:spPr>
      <dgm:t>
        <a:bodyPr/>
        <a:lstStyle/>
        <a:p>
          <a:r>
            <a:rPr lang="ru-RU" sz="2400" dirty="0" smtClean="0">
              <a:latin typeface="Times New Roman" pitchFamily="18" charset="0"/>
              <a:cs typeface="Times New Roman" pitchFamily="18" charset="0"/>
            </a:rPr>
            <a:t>Знакомство с историей развития Космоса (через экскурсии, экспозиции)</a:t>
          </a:r>
          <a:endParaRPr lang="ru-RU" sz="2400" dirty="0">
            <a:latin typeface="Times New Roman" pitchFamily="18" charset="0"/>
            <a:cs typeface="Times New Roman" pitchFamily="18" charset="0"/>
          </a:endParaRPr>
        </a:p>
      </dgm:t>
    </dgm:pt>
    <dgm:pt modelId="{1F440CF7-29B5-4B5E-92BA-9293BA82BE87}" type="parTrans" cxnId="{6FFB5D71-32E6-400C-A3EF-7FCD8EEBCD8D}">
      <dgm:prSet/>
      <dgm:spPr/>
      <dgm:t>
        <a:bodyPr/>
        <a:lstStyle/>
        <a:p>
          <a:endParaRPr lang="ru-RU"/>
        </a:p>
      </dgm:t>
    </dgm:pt>
    <dgm:pt modelId="{FDE30E91-A578-42A0-8A19-8C2531DE58D9}" type="sibTrans" cxnId="{6FFB5D71-32E6-400C-A3EF-7FCD8EEBCD8D}">
      <dgm:prSet/>
      <dgm:spPr/>
      <dgm:t>
        <a:bodyPr/>
        <a:lstStyle/>
        <a:p>
          <a:endParaRPr lang="ru-RU"/>
        </a:p>
      </dgm:t>
    </dgm:pt>
    <dgm:pt modelId="{A53E9941-E54C-47F4-92B1-3AE4EE6F9606}">
      <dgm:prSet custT="1"/>
      <dgm:spPr>
        <a:solidFill>
          <a:schemeClr val="accent4">
            <a:lumMod val="40000"/>
            <a:lumOff val="60000"/>
            <a:alpha val="90000"/>
          </a:schemeClr>
        </a:solidFill>
      </dgm:spPr>
      <dgm:t>
        <a:bodyPr/>
        <a:lstStyle/>
        <a:p>
          <a:pPr algn="ctr"/>
          <a:r>
            <a:rPr lang="ru-RU" sz="2400" dirty="0" smtClean="0">
              <a:latin typeface="Times New Roman" pitchFamily="18" charset="0"/>
              <a:cs typeface="Times New Roman" pitchFamily="18" charset="0"/>
            </a:rPr>
            <a:t>60-летие освоения Космоса и первого полета человека в Космос</a:t>
          </a:r>
          <a:endParaRPr lang="ru-RU" sz="2400" dirty="0">
            <a:latin typeface="Times New Roman" pitchFamily="18" charset="0"/>
            <a:cs typeface="Times New Roman" pitchFamily="18" charset="0"/>
          </a:endParaRPr>
        </a:p>
      </dgm:t>
    </dgm:pt>
    <dgm:pt modelId="{9DE7C209-2118-42C0-9F50-AD54A1EF570E}" type="parTrans" cxnId="{A422C31F-2B51-4E60-BA64-073B210EF3D6}">
      <dgm:prSet/>
      <dgm:spPr/>
      <dgm:t>
        <a:bodyPr/>
        <a:lstStyle/>
        <a:p>
          <a:endParaRPr lang="ru-RU"/>
        </a:p>
      </dgm:t>
    </dgm:pt>
    <dgm:pt modelId="{7640D508-39A6-48B7-B72E-237B86CF2833}" type="sibTrans" cxnId="{A422C31F-2B51-4E60-BA64-073B210EF3D6}">
      <dgm:prSet/>
      <dgm:spPr/>
      <dgm:t>
        <a:bodyPr/>
        <a:lstStyle/>
        <a:p>
          <a:endParaRPr lang="ru-RU"/>
        </a:p>
      </dgm:t>
    </dgm:pt>
    <dgm:pt modelId="{C1BBEF13-2A0D-4E4F-BA61-2C8D94396D7C}">
      <dgm:prSet custT="1"/>
      <dgm:spPr>
        <a:solidFill>
          <a:schemeClr val="accent1">
            <a:lumMod val="40000"/>
            <a:lumOff val="60000"/>
            <a:alpha val="89804"/>
          </a:schemeClr>
        </a:solidFill>
      </dgm:spPr>
      <dgm:t>
        <a:bodyPr/>
        <a:lstStyle/>
        <a:p>
          <a:r>
            <a:rPr lang="ru-RU" sz="2400" b="0" dirty="0" smtClean="0">
              <a:latin typeface="Times New Roman" pitchFamily="18" charset="0"/>
              <a:cs typeface="Times New Roman" pitchFamily="18" charset="0"/>
            </a:rPr>
            <a:t>Изучение вклада Самарской губернии в историю покорения Космоса</a:t>
          </a:r>
          <a:endParaRPr lang="ru-RU" sz="2400" b="0" dirty="0">
            <a:latin typeface="Times New Roman" pitchFamily="18" charset="0"/>
            <a:cs typeface="Times New Roman" pitchFamily="18" charset="0"/>
          </a:endParaRPr>
        </a:p>
      </dgm:t>
    </dgm:pt>
    <dgm:pt modelId="{E068220C-F895-4FEF-A6B1-CCF6E2FAD63C}" type="parTrans" cxnId="{2956CDDA-3D87-4FDE-82D6-E5DCFC9EA34A}">
      <dgm:prSet/>
      <dgm:spPr/>
      <dgm:t>
        <a:bodyPr/>
        <a:lstStyle/>
        <a:p>
          <a:endParaRPr lang="ru-RU"/>
        </a:p>
      </dgm:t>
    </dgm:pt>
    <dgm:pt modelId="{80D7E46B-3171-4D35-9FA4-3C2CDE6A0F72}" type="sibTrans" cxnId="{2956CDDA-3D87-4FDE-82D6-E5DCFC9EA34A}">
      <dgm:prSet/>
      <dgm:spPr/>
      <dgm:t>
        <a:bodyPr/>
        <a:lstStyle/>
        <a:p>
          <a:endParaRPr lang="ru-RU"/>
        </a:p>
      </dgm:t>
    </dgm:pt>
    <dgm:pt modelId="{EBBCF34E-6DE3-40A1-9D91-75B0021C51F3}" type="pres">
      <dgm:prSet presAssocID="{1A3CD799-2EB0-4DB2-BDEA-8CA58A866F85}" presName="compositeShape" presStyleCnt="0">
        <dgm:presLayoutVars>
          <dgm:dir/>
          <dgm:resizeHandles/>
        </dgm:presLayoutVars>
      </dgm:prSet>
      <dgm:spPr/>
    </dgm:pt>
    <dgm:pt modelId="{3236B614-8D40-4E79-BF3A-B763D0C4E7BD}" type="pres">
      <dgm:prSet presAssocID="{1A3CD799-2EB0-4DB2-BDEA-8CA58A866F85}" presName="pyramid" presStyleLbl="node1" presStyleIdx="0" presStyleCnt="1" custLinFactNeighborX="19"/>
      <dgm:spPr>
        <a:gradFill rotWithShape="0">
          <a:gsLst>
            <a:gs pos="0">
              <a:srgbClr val="FF3399"/>
            </a:gs>
            <a:gs pos="25000">
              <a:srgbClr val="FF6633"/>
            </a:gs>
            <a:gs pos="50000">
              <a:srgbClr val="FFFF00"/>
            </a:gs>
            <a:gs pos="75000">
              <a:srgbClr val="01A78F"/>
            </a:gs>
            <a:gs pos="100000">
              <a:srgbClr val="3366FF"/>
            </a:gs>
          </a:gsLst>
          <a:lin ang="5400000" scaled="0"/>
        </a:gradFill>
      </dgm:spPr>
    </dgm:pt>
    <dgm:pt modelId="{D627AE5A-2F03-49C9-BD88-9C52A20B112B}" type="pres">
      <dgm:prSet presAssocID="{1A3CD799-2EB0-4DB2-BDEA-8CA58A866F85}" presName="theList" presStyleCnt="0"/>
      <dgm:spPr/>
    </dgm:pt>
    <dgm:pt modelId="{8203159D-91B0-469C-8533-0943844C8BBC}" type="pres">
      <dgm:prSet presAssocID="{99F62677-DECA-46EA-8848-608F90BC5017}" presName="aNode" presStyleLbl="fgAcc1" presStyleIdx="0" presStyleCnt="4" custScaleX="148343" custScaleY="157024" custLinFactY="461799" custLinFactNeighborX="25198" custLinFactNeighborY="5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98D9109-CEC9-4114-BB52-DDA653ED54EF}" type="pres">
      <dgm:prSet presAssocID="{99F62677-DECA-46EA-8848-608F90BC5017}" presName="aSpace" presStyleCnt="0"/>
      <dgm:spPr/>
    </dgm:pt>
    <dgm:pt modelId="{94E72B67-D199-47F9-A262-0E2A674C981E}" type="pres">
      <dgm:prSet presAssocID="{DF4E0F1D-D8D5-4939-88EC-DCBA063CE43C}" presName="aNode" presStyleLbl="fgAcc1" presStyleIdx="1" presStyleCnt="4" custScaleX="149799" custScaleY="160135" custLinFactY="-8154" custLinFactNeighborX="25926" custLinFactNeighborY="-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91A4767-41CE-4FBD-9B20-905867578FE8}" type="pres">
      <dgm:prSet presAssocID="{DF4E0F1D-D8D5-4939-88EC-DCBA063CE43C}" presName="aSpace" presStyleCnt="0"/>
      <dgm:spPr/>
    </dgm:pt>
    <dgm:pt modelId="{3BEAC0CC-3A55-435F-A0C9-3669ED9BC125}" type="pres">
      <dgm:prSet presAssocID="{C1BBEF13-2A0D-4E4F-BA61-2C8D94396D7C}" presName="aNode" presStyleLbl="fgAcc1" presStyleIdx="2" presStyleCnt="4" custScaleX="149311" custScaleY="145830" custLinFactNeighborX="25682" custLinFactNeighborY="384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6E14383-8C5F-4762-8F7B-35A1FE1758CC}" type="pres">
      <dgm:prSet presAssocID="{C1BBEF13-2A0D-4E4F-BA61-2C8D94396D7C}" presName="aSpace" presStyleCnt="0"/>
      <dgm:spPr/>
    </dgm:pt>
    <dgm:pt modelId="{3EFFB2EB-4B9A-4966-861A-1B9A018B291F}" type="pres">
      <dgm:prSet presAssocID="{A53E9941-E54C-47F4-92B1-3AE4EE6F9606}" presName="aNode" presStyleLbl="fgAcc1" presStyleIdx="3" presStyleCnt="4" custScaleX="150401" custScaleY="135959" custLinFactY="-458667" custLinFactNeighborX="26377" custLinFactNeighborY="-5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DCE061C-C06A-412B-A2B2-732859B91E26}" type="pres">
      <dgm:prSet presAssocID="{A53E9941-E54C-47F4-92B1-3AE4EE6F9606}" presName="aSpace" presStyleCnt="0"/>
      <dgm:spPr/>
    </dgm:pt>
  </dgm:ptLst>
  <dgm:cxnLst>
    <dgm:cxn modelId="{2956CDDA-3D87-4FDE-82D6-E5DCFC9EA34A}" srcId="{1A3CD799-2EB0-4DB2-BDEA-8CA58A866F85}" destId="{C1BBEF13-2A0D-4E4F-BA61-2C8D94396D7C}" srcOrd="2" destOrd="0" parTransId="{E068220C-F895-4FEF-A6B1-CCF6E2FAD63C}" sibTransId="{80D7E46B-3171-4D35-9FA4-3C2CDE6A0F72}"/>
    <dgm:cxn modelId="{AB902AAC-7448-46DC-9072-1B2AF23EABD6}" srcId="{1A3CD799-2EB0-4DB2-BDEA-8CA58A866F85}" destId="{99F62677-DECA-46EA-8848-608F90BC5017}" srcOrd="0" destOrd="0" parTransId="{F24F559C-55C0-4800-B158-10DD15E27454}" sibTransId="{84949E97-BF55-488F-9F22-930DDA4580F5}"/>
    <dgm:cxn modelId="{018EF3B3-816E-453C-953A-9C5E9AA28ED6}" type="presOf" srcId="{1A3CD799-2EB0-4DB2-BDEA-8CA58A866F85}" destId="{EBBCF34E-6DE3-40A1-9D91-75B0021C51F3}" srcOrd="0" destOrd="0" presId="urn:microsoft.com/office/officeart/2005/8/layout/pyramid2"/>
    <dgm:cxn modelId="{18959704-5C84-4BBD-AFF5-B8C98B0A1260}" type="presOf" srcId="{DF4E0F1D-D8D5-4939-88EC-DCBA063CE43C}" destId="{94E72B67-D199-47F9-A262-0E2A674C981E}" srcOrd="0" destOrd="0" presId="urn:microsoft.com/office/officeart/2005/8/layout/pyramid2"/>
    <dgm:cxn modelId="{5A307F96-75DB-4E58-BECB-29E389137B5F}" type="presOf" srcId="{C1BBEF13-2A0D-4E4F-BA61-2C8D94396D7C}" destId="{3BEAC0CC-3A55-435F-A0C9-3669ED9BC125}" srcOrd="0" destOrd="0" presId="urn:microsoft.com/office/officeart/2005/8/layout/pyramid2"/>
    <dgm:cxn modelId="{6FFB5D71-32E6-400C-A3EF-7FCD8EEBCD8D}" srcId="{1A3CD799-2EB0-4DB2-BDEA-8CA58A866F85}" destId="{DF4E0F1D-D8D5-4939-88EC-DCBA063CE43C}" srcOrd="1" destOrd="0" parTransId="{1F440CF7-29B5-4B5E-92BA-9293BA82BE87}" sibTransId="{FDE30E91-A578-42A0-8A19-8C2531DE58D9}"/>
    <dgm:cxn modelId="{0F0D49C1-5F53-4623-9078-125867F65260}" type="presOf" srcId="{A53E9941-E54C-47F4-92B1-3AE4EE6F9606}" destId="{3EFFB2EB-4B9A-4966-861A-1B9A018B291F}" srcOrd="0" destOrd="0" presId="urn:microsoft.com/office/officeart/2005/8/layout/pyramid2"/>
    <dgm:cxn modelId="{A422C31F-2B51-4E60-BA64-073B210EF3D6}" srcId="{1A3CD799-2EB0-4DB2-BDEA-8CA58A866F85}" destId="{A53E9941-E54C-47F4-92B1-3AE4EE6F9606}" srcOrd="3" destOrd="0" parTransId="{9DE7C209-2118-42C0-9F50-AD54A1EF570E}" sibTransId="{7640D508-39A6-48B7-B72E-237B86CF2833}"/>
    <dgm:cxn modelId="{DB4580CE-DE53-4624-88DF-C93F7C2DC013}" type="presOf" srcId="{99F62677-DECA-46EA-8848-608F90BC5017}" destId="{8203159D-91B0-469C-8533-0943844C8BBC}" srcOrd="0" destOrd="0" presId="urn:microsoft.com/office/officeart/2005/8/layout/pyramid2"/>
    <dgm:cxn modelId="{150CA8B5-EEB8-4CE7-A8F2-D4476CD47DAF}" type="presParOf" srcId="{EBBCF34E-6DE3-40A1-9D91-75B0021C51F3}" destId="{3236B614-8D40-4E79-BF3A-B763D0C4E7BD}" srcOrd="0" destOrd="0" presId="urn:microsoft.com/office/officeart/2005/8/layout/pyramid2"/>
    <dgm:cxn modelId="{D8521A9B-A239-4D12-8039-203E613504DF}" type="presParOf" srcId="{EBBCF34E-6DE3-40A1-9D91-75B0021C51F3}" destId="{D627AE5A-2F03-49C9-BD88-9C52A20B112B}" srcOrd="1" destOrd="0" presId="urn:microsoft.com/office/officeart/2005/8/layout/pyramid2"/>
    <dgm:cxn modelId="{D5302FC5-7B06-4432-9F8E-AFD8806E4077}" type="presParOf" srcId="{D627AE5A-2F03-49C9-BD88-9C52A20B112B}" destId="{8203159D-91B0-469C-8533-0943844C8BBC}" srcOrd="0" destOrd="0" presId="urn:microsoft.com/office/officeart/2005/8/layout/pyramid2"/>
    <dgm:cxn modelId="{6B42DCAD-D43D-4C4B-97C1-BEFA2FBE30C4}" type="presParOf" srcId="{D627AE5A-2F03-49C9-BD88-9C52A20B112B}" destId="{698D9109-CEC9-4114-BB52-DDA653ED54EF}" srcOrd="1" destOrd="0" presId="urn:microsoft.com/office/officeart/2005/8/layout/pyramid2"/>
    <dgm:cxn modelId="{C3B41F63-4EFD-4BBF-AA0F-4C06C5D9959E}" type="presParOf" srcId="{D627AE5A-2F03-49C9-BD88-9C52A20B112B}" destId="{94E72B67-D199-47F9-A262-0E2A674C981E}" srcOrd="2" destOrd="0" presId="urn:microsoft.com/office/officeart/2005/8/layout/pyramid2"/>
    <dgm:cxn modelId="{3BAB52C2-2017-419D-BA9A-EFD7BFDD15A7}" type="presParOf" srcId="{D627AE5A-2F03-49C9-BD88-9C52A20B112B}" destId="{F91A4767-41CE-4FBD-9B20-905867578FE8}" srcOrd="3" destOrd="0" presId="urn:microsoft.com/office/officeart/2005/8/layout/pyramid2"/>
    <dgm:cxn modelId="{2F0A62B9-FB7D-4277-BA80-A934C3662312}" type="presParOf" srcId="{D627AE5A-2F03-49C9-BD88-9C52A20B112B}" destId="{3BEAC0CC-3A55-435F-A0C9-3669ED9BC125}" srcOrd="4" destOrd="0" presId="urn:microsoft.com/office/officeart/2005/8/layout/pyramid2"/>
    <dgm:cxn modelId="{05EB79F5-88C7-4A8A-A368-76725AB0212D}" type="presParOf" srcId="{D627AE5A-2F03-49C9-BD88-9C52A20B112B}" destId="{A6E14383-8C5F-4762-8F7B-35A1FE1758CC}" srcOrd="5" destOrd="0" presId="urn:microsoft.com/office/officeart/2005/8/layout/pyramid2"/>
    <dgm:cxn modelId="{E4D86E78-1047-4138-96C8-B21A252F377A}" type="presParOf" srcId="{D627AE5A-2F03-49C9-BD88-9C52A20B112B}" destId="{3EFFB2EB-4B9A-4966-861A-1B9A018B291F}" srcOrd="6" destOrd="0" presId="urn:microsoft.com/office/officeart/2005/8/layout/pyramid2"/>
    <dgm:cxn modelId="{84F55A4B-B1D3-4710-A324-8972CB2BBF60}" type="presParOf" srcId="{D627AE5A-2F03-49C9-BD88-9C52A20B112B}" destId="{5DCE061C-C06A-412B-A2B2-732859B91E26}" srcOrd="7" destOrd="0" presId="urn:microsoft.com/office/officeart/2005/8/layout/pyramid2"/>
  </dgm:cxnLst>
  <dgm:bg>
    <a:noFill/>
  </dgm:bg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8546515B-4FC9-4F06-9EB7-03FFAC9753F3}" type="doc">
      <dgm:prSet loTypeId="urn:microsoft.com/office/officeart/2005/8/layout/vList6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E8D2894D-1DE8-45D4-9DFB-83D8878E0EF4}">
      <dgm:prSet phldrT="[Текст]"/>
      <dgm:spPr>
        <a:solidFill>
          <a:srgbClr val="A3FFA3"/>
        </a:solidFill>
        <a:ln w="9525">
          <a:solidFill>
            <a:srgbClr val="7030A0"/>
          </a:solidFill>
        </a:ln>
      </dgm:spPr>
      <dgm:t>
        <a:bodyPr/>
        <a:lstStyle/>
        <a:p>
          <a:r>
            <a:rPr lang="ru-RU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Тип проекта</a:t>
          </a:r>
          <a:endParaRPr lang="ru-RU" b="1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5B8F89C1-FCA4-4ACA-9B90-9BF7B628BF2C}" type="parTrans" cxnId="{D3D4BE6D-D325-497F-8CA7-93A5D6FDA036}">
      <dgm:prSet/>
      <dgm:spPr/>
      <dgm:t>
        <a:bodyPr/>
        <a:lstStyle/>
        <a:p>
          <a:endParaRPr lang="ru-RU"/>
        </a:p>
      </dgm:t>
    </dgm:pt>
    <dgm:pt modelId="{526702FF-42BF-4485-B1F0-5145610E7497}" type="sibTrans" cxnId="{D3D4BE6D-D325-497F-8CA7-93A5D6FDA036}">
      <dgm:prSet/>
      <dgm:spPr/>
      <dgm:t>
        <a:bodyPr/>
        <a:lstStyle/>
        <a:p>
          <a:endParaRPr lang="ru-RU"/>
        </a:p>
      </dgm:t>
    </dgm:pt>
    <dgm:pt modelId="{AAAECA4E-96B1-4B4E-858D-2FAD44B51F46}">
      <dgm:prSet phldrT="[Текст]" custT="1"/>
      <dgm:spPr>
        <a:solidFill>
          <a:srgbClr val="A3FFA3">
            <a:alpha val="90000"/>
          </a:srgbClr>
        </a:solidFill>
        <a:ln w="9525">
          <a:solidFill>
            <a:srgbClr val="7030A0">
              <a:alpha val="90000"/>
            </a:srgbClr>
          </a:solidFill>
        </a:ln>
      </dgm:spPr>
      <dgm:t>
        <a:bodyPr/>
        <a:lstStyle/>
        <a:p>
          <a:r>
            <a:rPr lang="ru-RU" sz="2400" b="0" dirty="0" smtClean="0">
              <a:latin typeface="Times New Roman" pitchFamily="18" charset="0"/>
              <a:cs typeface="Times New Roman" pitchFamily="18" charset="0"/>
            </a:rPr>
            <a:t>Творческий, информационно – познавательный, </a:t>
          </a:r>
          <a:r>
            <a:rPr lang="ru-RU" sz="2400" b="0" dirty="0" err="1" smtClean="0">
              <a:latin typeface="Times New Roman" pitchFamily="18" charset="0"/>
              <a:cs typeface="Times New Roman" pitchFamily="18" charset="0"/>
            </a:rPr>
            <a:t>мультимедийный</a:t>
          </a:r>
          <a:endParaRPr lang="ru-RU" sz="2400" b="0" dirty="0">
            <a:latin typeface="Times New Roman" pitchFamily="18" charset="0"/>
            <a:cs typeface="Times New Roman" pitchFamily="18" charset="0"/>
          </a:endParaRPr>
        </a:p>
      </dgm:t>
    </dgm:pt>
    <dgm:pt modelId="{98AA9DCB-7579-4875-9136-AB75C67A1050}" type="parTrans" cxnId="{F66E7046-A6AF-4248-8D92-A792CC204868}">
      <dgm:prSet/>
      <dgm:spPr/>
      <dgm:t>
        <a:bodyPr/>
        <a:lstStyle/>
        <a:p>
          <a:endParaRPr lang="ru-RU"/>
        </a:p>
      </dgm:t>
    </dgm:pt>
    <dgm:pt modelId="{DAED9ADF-3B06-4FF2-9F3A-181791FEF2AB}" type="sibTrans" cxnId="{F66E7046-A6AF-4248-8D92-A792CC204868}">
      <dgm:prSet/>
      <dgm:spPr/>
      <dgm:t>
        <a:bodyPr/>
        <a:lstStyle/>
        <a:p>
          <a:endParaRPr lang="ru-RU"/>
        </a:p>
      </dgm:t>
    </dgm:pt>
    <dgm:pt modelId="{322EEE95-0BB4-4D2D-9057-1E710C3E2BC8}">
      <dgm:prSet phldrT="[Текст]"/>
      <dgm:spPr>
        <a:solidFill>
          <a:schemeClr val="accent2">
            <a:lumMod val="20000"/>
            <a:lumOff val="80000"/>
          </a:schemeClr>
        </a:solidFill>
        <a:ln w="9525">
          <a:solidFill>
            <a:srgbClr val="7030A0"/>
          </a:solidFill>
        </a:ln>
      </dgm:spPr>
      <dgm:t>
        <a:bodyPr/>
        <a:lstStyle/>
        <a:p>
          <a:r>
            <a:rPr lang="ru-RU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Участники проекта</a:t>
          </a:r>
          <a:endParaRPr lang="ru-RU" b="1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AD7326C0-B767-4DA5-92C7-FD143B8DEB22}" type="parTrans" cxnId="{C70D1D5A-CEB2-48C3-827F-DCE6536E9971}">
      <dgm:prSet/>
      <dgm:spPr/>
      <dgm:t>
        <a:bodyPr/>
        <a:lstStyle/>
        <a:p>
          <a:endParaRPr lang="ru-RU"/>
        </a:p>
      </dgm:t>
    </dgm:pt>
    <dgm:pt modelId="{51A39476-A37A-4EA1-87C7-3BE231BDC111}" type="sibTrans" cxnId="{C70D1D5A-CEB2-48C3-827F-DCE6536E9971}">
      <dgm:prSet/>
      <dgm:spPr/>
      <dgm:t>
        <a:bodyPr/>
        <a:lstStyle/>
        <a:p>
          <a:endParaRPr lang="ru-RU"/>
        </a:p>
      </dgm:t>
    </dgm:pt>
    <dgm:pt modelId="{DF57CB1E-0F83-4454-BDDE-4978E55F7960}">
      <dgm:prSet phldrT="[Текст]" custT="1"/>
      <dgm:spPr>
        <a:solidFill>
          <a:schemeClr val="accent2">
            <a:lumMod val="20000"/>
            <a:lumOff val="80000"/>
            <a:alpha val="90000"/>
          </a:schemeClr>
        </a:solidFill>
        <a:ln w="9525">
          <a:solidFill>
            <a:srgbClr val="7030A0">
              <a:alpha val="90000"/>
            </a:srgbClr>
          </a:solidFill>
        </a:ln>
      </dgm:spPr>
      <dgm:t>
        <a:bodyPr/>
        <a:lstStyle/>
        <a:p>
          <a:r>
            <a:rPr lang="ru-RU" sz="2400" dirty="0" smtClean="0">
              <a:latin typeface="Times New Roman" pitchFamily="18" charset="0"/>
              <a:cs typeface="Times New Roman" pitchFamily="18" charset="0"/>
            </a:rPr>
            <a:t>Старшие дошкольники, педагоги ДОО, родители</a:t>
          </a:r>
          <a:endParaRPr lang="ru-RU" sz="2400" dirty="0">
            <a:latin typeface="Times New Roman" pitchFamily="18" charset="0"/>
            <a:cs typeface="Times New Roman" pitchFamily="18" charset="0"/>
          </a:endParaRPr>
        </a:p>
      </dgm:t>
    </dgm:pt>
    <dgm:pt modelId="{B63B5510-8470-464C-A4D1-9516AF3E1F16}" type="parTrans" cxnId="{FE637222-1B07-4EBF-A76E-2CC2D0C8B42F}">
      <dgm:prSet/>
      <dgm:spPr/>
      <dgm:t>
        <a:bodyPr/>
        <a:lstStyle/>
        <a:p>
          <a:endParaRPr lang="ru-RU"/>
        </a:p>
      </dgm:t>
    </dgm:pt>
    <dgm:pt modelId="{E3AD8CEB-C9F6-44EB-8E7B-A269FD774329}" type="sibTrans" cxnId="{FE637222-1B07-4EBF-A76E-2CC2D0C8B42F}">
      <dgm:prSet/>
      <dgm:spPr/>
      <dgm:t>
        <a:bodyPr/>
        <a:lstStyle/>
        <a:p>
          <a:endParaRPr lang="ru-RU"/>
        </a:p>
      </dgm:t>
    </dgm:pt>
    <dgm:pt modelId="{AE3E234B-0601-4287-AFBB-D290A00FF733}">
      <dgm:prSet phldrT="[Текст]"/>
      <dgm:spPr>
        <a:solidFill>
          <a:schemeClr val="accent5">
            <a:lumMod val="40000"/>
            <a:lumOff val="60000"/>
          </a:schemeClr>
        </a:solidFill>
        <a:ln w="9525">
          <a:solidFill>
            <a:srgbClr val="7030A0"/>
          </a:solidFill>
        </a:ln>
      </dgm:spPr>
      <dgm:t>
        <a:bodyPr/>
        <a:lstStyle/>
        <a:p>
          <a:r>
            <a:rPr lang="ru-RU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Срок реализации</a:t>
          </a:r>
          <a:endParaRPr lang="ru-RU" b="1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80C3C100-97D0-468F-9951-53463BE39C50}" type="parTrans" cxnId="{81AE9CA1-02CB-4DA1-840F-34B8F8670F13}">
      <dgm:prSet/>
      <dgm:spPr/>
      <dgm:t>
        <a:bodyPr/>
        <a:lstStyle/>
        <a:p>
          <a:endParaRPr lang="ru-RU"/>
        </a:p>
      </dgm:t>
    </dgm:pt>
    <dgm:pt modelId="{4B1F5ED6-0D20-4BEF-8792-28B1CB1AE415}" type="sibTrans" cxnId="{81AE9CA1-02CB-4DA1-840F-34B8F8670F13}">
      <dgm:prSet/>
      <dgm:spPr/>
      <dgm:t>
        <a:bodyPr/>
        <a:lstStyle/>
        <a:p>
          <a:endParaRPr lang="ru-RU"/>
        </a:p>
      </dgm:t>
    </dgm:pt>
    <dgm:pt modelId="{2CEB7058-99EE-4980-9793-1DE572F20101}">
      <dgm:prSet phldrT="[Текст]"/>
      <dgm:spPr>
        <a:solidFill>
          <a:srgbClr val="ABFC5A"/>
        </a:solidFill>
        <a:ln w="9525">
          <a:solidFill>
            <a:srgbClr val="7030A0"/>
          </a:solidFill>
        </a:ln>
      </dgm:spPr>
      <dgm:t>
        <a:bodyPr/>
        <a:lstStyle/>
        <a:p>
          <a:r>
            <a:rPr lang="ru-RU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Объект проекта</a:t>
          </a:r>
          <a:endParaRPr lang="ru-RU" b="1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19539D5B-16F4-415E-A585-4EF6F672D3D7}" type="parTrans" cxnId="{D40EFC1D-AF8B-4A7C-995F-7C954628798D}">
      <dgm:prSet/>
      <dgm:spPr/>
      <dgm:t>
        <a:bodyPr/>
        <a:lstStyle/>
        <a:p>
          <a:endParaRPr lang="ru-RU"/>
        </a:p>
      </dgm:t>
    </dgm:pt>
    <dgm:pt modelId="{886ABBD3-189C-4352-92E0-A6CFFBE4906C}" type="sibTrans" cxnId="{D40EFC1D-AF8B-4A7C-995F-7C954628798D}">
      <dgm:prSet/>
      <dgm:spPr/>
      <dgm:t>
        <a:bodyPr/>
        <a:lstStyle/>
        <a:p>
          <a:endParaRPr lang="ru-RU"/>
        </a:p>
      </dgm:t>
    </dgm:pt>
    <dgm:pt modelId="{20E91203-E72D-4C80-8B84-438DF7DF20D0}">
      <dgm:prSet phldrT="[Текст]"/>
      <dgm:spPr>
        <a:solidFill>
          <a:schemeClr val="accent4">
            <a:lumMod val="40000"/>
            <a:lumOff val="60000"/>
          </a:schemeClr>
        </a:solidFill>
        <a:ln w="9525">
          <a:solidFill>
            <a:srgbClr val="7030A0"/>
          </a:solidFill>
        </a:ln>
      </dgm:spPr>
      <dgm:t>
        <a:bodyPr/>
        <a:lstStyle/>
        <a:p>
          <a:r>
            <a:rPr lang="ru-RU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Предмет проекта</a:t>
          </a:r>
          <a:endParaRPr lang="ru-RU" b="1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11E48D85-E2FA-4EA6-85A0-1857E7BC657B}" type="parTrans" cxnId="{DFFF2CE7-A36C-4423-A2E4-CAA21FE6A2E0}">
      <dgm:prSet/>
      <dgm:spPr/>
      <dgm:t>
        <a:bodyPr/>
        <a:lstStyle/>
        <a:p>
          <a:endParaRPr lang="ru-RU"/>
        </a:p>
      </dgm:t>
    </dgm:pt>
    <dgm:pt modelId="{5DBC2570-EA2B-4D47-9643-06B083C00FC2}" type="sibTrans" cxnId="{DFFF2CE7-A36C-4423-A2E4-CAA21FE6A2E0}">
      <dgm:prSet/>
      <dgm:spPr/>
      <dgm:t>
        <a:bodyPr/>
        <a:lstStyle/>
        <a:p>
          <a:endParaRPr lang="ru-RU"/>
        </a:p>
      </dgm:t>
    </dgm:pt>
    <dgm:pt modelId="{C4C7917B-814F-4922-B3EB-1421EB21DD33}">
      <dgm:prSet custT="1"/>
      <dgm:spPr>
        <a:solidFill>
          <a:schemeClr val="accent5">
            <a:lumMod val="40000"/>
            <a:lumOff val="60000"/>
            <a:alpha val="90000"/>
          </a:schemeClr>
        </a:solidFill>
        <a:ln w="9525">
          <a:solidFill>
            <a:srgbClr val="7030A0">
              <a:alpha val="90000"/>
            </a:srgbClr>
          </a:solidFill>
        </a:ln>
      </dgm:spPr>
      <dgm:t>
        <a:bodyPr/>
        <a:lstStyle/>
        <a:p>
          <a:r>
            <a:rPr lang="ru-RU" sz="2400" dirty="0" smtClean="0">
              <a:latin typeface="Times New Roman" pitchFamily="18" charset="0"/>
              <a:cs typeface="Times New Roman" pitchFamily="18" charset="0"/>
            </a:rPr>
            <a:t>Долгосрочный (январь - апрель)</a:t>
          </a:r>
          <a:endParaRPr lang="ru-RU" sz="2400" dirty="0">
            <a:latin typeface="Times New Roman" pitchFamily="18" charset="0"/>
            <a:cs typeface="Times New Roman" pitchFamily="18" charset="0"/>
          </a:endParaRPr>
        </a:p>
      </dgm:t>
    </dgm:pt>
    <dgm:pt modelId="{B81A0647-BCCB-4C80-8C6F-6D6E046BD042}" type="parTrans" cxnId="{57F94D16-0DFD-411E-AB91-3989F9243D38}">
      <dgm:prSet/>
      <dgm:spPr/>
      <dgm:t>
        <a:bodyPr/>
        <a:lstStyle/>
        <a:p>
          <a:endParaRPr lang="ru-RU"/>
        </a:p>
      </dgm:t>
    </dgm:pt>
    <dgm:pt modelId="{F5C3087A-0E0C-47C7-8D32-FE41547460D8}" type="sibTrans" cxnId="{57F94D16-0DFD-411E-AB91-3989F9243D38}">
      <dgm:prSet/>
      <dgm:spPr/>
      <dgm:t>
        <a:bodyPr/>
        <a:lstStyle/>
        <a:p>
          <a:endParaRPr lang="ru-RU"/>
        </a:p>
      </dgm:t>
    </dgm:pt>
    <dgm:pt modelId="{8E0A822C-0782-4CC4-AB42-28D46654AB83}">
      <dgm:prSet/>
      <dgm:spPr>
        <a:solidFill>
          <a:srgbClr val="ABFC5A">
            <a:alpha val="90000"/>
          </a:srgbClr>
        </a:solidFill>
        <a:ln w="9525">
          <a:solidFill>
            <a:srgbClr val="7030A0"/>
          </a:solidFill>
        </a:ln>
      </dgm:spPr>
      <dgm:t>
        <a:bodyPr/>
        <a:lstStyle/>
        <a:p>
          <a:r>
            <a:rPr lang="ru-RU" dirty="0" smtClean="0">
              <a:latin typeface="Times New Roman" pitchFamily="18" charset="0"/>
              <a:cs typeface="Times New Roman" pitchFamily="18" charset="0"/>
            </a:rPr>
            <a:t>Процесс формирования познавательного интереса старших дошкольников</a:t>
          </a:r>
          <a:endParaRPr lang="ru-RU" dirty="0">
            <a:latin typeface="Times New Roman" pitchFamily="18" charset="0"/>
            <a:cs typeface="Times New Roman" pitchFamily="18" charset="0"/>
          </a:endParaRPr>
        </a:p>
      </dgm:t>
    </dgm:pt>
    <dgm:pt modelId="{A19673A8-ABEC-48AD-A445-DA8562C3298B}" type="parTrans" cxnId="{25703098-6FE5-47B3-9909-37D7AE3B2C33}">
      <dgm:prSet/>
      <dgm:spPr/>
      <dgm:t>
        <a:bodyPr/>
        <a:lstStyle/>
        <a:p>
          <a:endParaRPr lang="ru-RU"/>
        </a:p>
      </dgm:t>
    </dgm:pt>
    <dgm:pt modelId="{5F490AB8-18B1-4543-A9B7-4E7E8A564CF6}" type="sibTrans" cxnId="{25703098-6FE5-47B3-9909-37D7AE3B2C33}">
      <dgm:prSet/>
      <dgm:spPr/>
      <dgm:t>
        <a:bodyPr/>
        <a:lstStyle/>
        <a:p>
          <a:endParaRPr lang="ru-RU"/>
        </a:p>
      </dgm:t>
    </dgm:pt>
    <dgm:pt modelId="{9A3C8F0A-3A19-4E92-87DE-898B417ECEF8}">
      <dgm:prSet custT="1"/>
      <dgm:spPr>
        <a:solidFill>
          <a:schemeClr val="accent4">
            <a:lumMod val="40000"/>
            <a:lumOff val="60000"/>
            <a:alpha val="90000"/>
          </a:schemeClr>
        </a:solidFill>
        <a:ln w="9525">
          <a:solidFill>
            <a:srgbClr val="7030A0">
              <a:alpha val="90000"/>
            </a:srgbClr>
          </a:solidFill>
        </a:ln>
      </dgm:spPr>
      <dgm:t>
        <a:bodyPr/>
        <a:lstStyle/>
        <a:p>
          <a:r>
            <a:rPr lang="ru-RU" sz="2400" dirty="0" smtClean="0">
              <a:latin typeface="Times New Roman" pitchFamily="18" charset="0"/>
              <a:cs typeface="Times New Roman" pitchFamily="18" charset="0"/>
            </a:rPr>
            <a:t>Средства формирования познавательного интереса к Космосу через создание мультфильма</a:t>
          </a:r>
          <a:endParaRPr lang="ru-RU" sz="2000" dirty="0"/>
        </a:p>
      </dgm:t>
    </dgm:pt>
    <dgm:pt modelId="{5420A01D-BB15-4CBE-9AEF-C8125893F3E7}" type="parTrans" cxnId="{4237E762-D318-4F99-B96F-0B5A7091D88C}">
      <dgm:prSet/>
      <dgm:spPr/>
      <dgm:t>
        <a:bodyPr/>
        <a:lstStyle/>
        <a:p>
          <a:endParaRPr lang="ru-RU"/>
        </a:p>
      </dgm:t>
    </dgm:pt>
    <dgm:pt modelId="{C1684EA9-CBBC-40E6-B592-D0F7ADD4AB17}" type="sibTrans" cxnId="{4237E762-D318-4F99-B96F-0B5A7091D88C}">
      <dgm:prSet/>
      <dgm:spPr/>
      <dgm:t>
        <a:bodyPr/>
        <a:lstStyle/>
        <a:p>
          <a:endParaRPr lang="ru-RU"/>
        </a:p>
      </dgm:t>
    </dgm:pt>
    <dgm:pt modelId="{0F73C338-EC38-4C29-9562-B28F57AB515A}" type="pres">
      <dgm:prSet presAssocID="{8546515B-4FC9-4F06-9EB7-03FFAC9753F3}" presName="Name0" presStyleCnt="0">
        <dgm:presLayoutVars>
          <dgm:dir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67C934F9-3425-4F56-A5E6-7C951425BB10}" type="pres">
      <dgm:prSet presAssocID="{E8D2894D-1DE8-45D4-9DFB-83D8878E0EF4}" presName="linNode" presStyleCnt="0"/>
      <dgm:spPr/>
    </dgm:pt>
    <dgm:pt modelId="{BF89E1D7-C757-421B-8142-C6DB4EDBD21A}" type="pres">
      <dgm:prSet presAssocID="{E8D2894D-1DE8-45D4-9DFB-83D8878E0EF4}" presName="parentShp" presStyleLbl="node1" presStyleIdx="0" presStyleCnt="5" custScaleX="81282" custLinFactNeighborX="-491" custLinFactNeighborY="199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3408E8B-7555-49C6-BF2F-651DC586385F}" type="pres">
      <dgm:prSet presAssocID="{E8D2894D-1DE8-45D4-9DFB-83D8878E0EF4}" presName="childShp" presStyleLbl="bgAccFollowNode1" presStyleIdx="0" presStyleCnt="5" custScaleX="111823" custScaleY="112504" custLinFactNeighborX="0" custLinFactNeighborY="-35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2C1113D-97A7-4637-95CC-3F708DFDA184}" type="pres">
      <dgm:prSet presAssocID="{526702FF-42BF-4485-B1F0-5145610E7497}" presName="spacing" presStyleCnt="0"/>
      <dgm:spPr/>
    </dgm:pt>
    <dgm:pt modelId="{6690257C-9A67-4454-A520-6CA2DB977E0D}" type="pres">
      <dgm:prSet presAssocID="{322EEE95-0BB4-4D2D-9057-1E710C3E2BC8}" presName="linNode" presStyleCnt="0"/>
      <dgm:spPr/>
    </dgm:pt>
    <dgm:pt modelId="{21ED8C58-512F-4160-BBD5-E3459F6D63C8}" type="pres">
      <dgm:prSet presAssocID="{322EEE95-0BB4-4D2D-9057-1E710C3E2BC8}" presName="parentShp" presStyleLbl="node1" presStyleIdx="1" presStyleCnt="5" custScaleX="81416" custLinFactNeighborX="-295" custLinFactNeighborY="6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F7B9A8B-1189-4663-914E-849E8E5F8C91}" type="pres">
      <dgm:prSet presAssocID="{322EEE95-0BB4-4D2D-9057-1E710C3E2BC8}" presName="childShp" presStyleLbl="bgAccFollowNode1" presStyleIdx="1" presStyleCnt="5" custScaleX="111799" custLinFactNeighborX="0" custLinFactNeighborY="6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7311417-6A6A-4E29-A2A4-E7B165C99950}" type="pres">
      <dgm:prSet presAssocID="{51A39476-A37A-4EA1-87C7-3BE231BDC111}" presName="spacing" presStyleCnt="0"/>
      <dgm:spPr/>
    </dgm:pt>
    <dgm:pt modelId="{1238E393-5A9B-42D0-9F6D-E4DD8EC0074E}" type="pres">
      <dgm:prSet presAssocID="{AE3E234B-0601-4287-AFBB-D290A00FF733}" presName="linNode" presStyleCnt="0"/>
      <dgm:spPr/>
    </dgm:pt>
    <dgm:pt modelId="{129F925B-BFC2-4B99-93DF-95B01EE409D0}" type="pres">
      <dgm:prSet presAssocID="{AE3E234B-0601-4287-AFBB-D290A00FF733}" presName="parentShp" presStyleLbl="node1" presStyleIdx="2" presStyleCnt="5" custScaleX="83706" custLinFactNeighborX="-18" custLinFactNeighborY="421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DC09534-566D-48E0-8424-FD98F90A737F}" type="pres">
      <dgm:prSet presAssocID="{AE3E234B-0601-4287-AFBB-D290A00FF733}" presName="childShp" presStyleLbl="bgAccFollowNode1" presStyleIdx="2" presStyleCnt="5" custScaleX="115340" custLinFactNeighborX="342" custLinFactNeighborY="421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64485F9-8F01-4AC2-A236-45FAF3D30D3D}" type="pres">
      <dgm:prSet presAssocID="{4B1F5ED6-0D20-4BEF-8792-28B1CB1AE415}" presName="spacing" presStyleCnt="0"/>
      <dgm:spPr/>
    </dgm:pt>
    <dgm:pt modelId="{4664E7E9-16D4-4EC2-B217-A81305BD5073}" type="pres">
      <dgm:prSet presAssocID="{2CEB7058-99EE-4980-9793-1DE572F20101}" presName="linNode" presStyleCnt="0"/>
      <dgm:spPr/>
    </dgm:pt>
    <dgm:pt modelId="{70DFE90F-42D1-4EB7-898F-4AF5FC69F131}" type="pres">
      <dgm:prSet presAssocID="{2CEB7058-99EE-4980-9793-1DE572F20101}" presName="parentShp" presStyleLbl="node1" presStyleIdx="3" presStyleCnt="5" custScaleX="82301" custLinFactNeighborX="-1513" custLinFactNeighborY="836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BA4282C-1A0A-490B-BC2B-186F72FEE04B}" type="pres">
      <dgm:prSet presAssocID="{2CEB7058-99EE-4980-9793-1DE572F20101}" presName="childShp" presStyleLbl="bgAccFollowNode1" presStyleIdx="3" presStyleCnt="5" custScaleX="112389" custLinFactNeighborX="-170" custLinFactNeighborY="836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10AE635-392C-4664-8E5D-B3C2B079EEEF}" type="pres">
      <dgm:prSet presAssocID="{886ABBD3-189C-4352-92E0-A6CFFBE4906C}" presName="spacing" presStyleCnt="0"/>
      <dgm:spPr/>
    </dgm:pt>
    <dgm:pt modelId="{3D7AB2D1-7C68-4B2B-84A1-61410D6EA97B}" type="pres">
      <dgm:prSet presAssocID="{20E91203-E72D-4C80-8B84-438DF7DF20D0}" presName="linNode" presStyleCnt="0"/>
      <dgm:spPr/>
    </dgm:pt>
    <dgm:pt modelId="{11BE6752-EBCC-4A59-9180-8411FA0A503D}" type="pres">
      <dgm:prSet presAssocID="{20E91203-E72D-4C80-8B84-438DF7DF20D0}" presName="parentShp" presStyleLbl="node1" presStyleIdx="4" presStyleCnt="5" custScaleX="81414" custLinFactNeighborX="-82" custLinFactNeighborY="-942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3C28DD2-7290-4F67-AEE5-D4C11348449A}" type="pres">
      <dgm:prSet presAssocID="{20E91203-E72D-4C80-8B84-438DF7DF20D0}" presName="childShp" presStyleLbl="bgAccFollowNode1" presStyleIdx="4" presStyleCnt="5" custScaleX="112390" custScaleY="143867" custLinFactNeighborX="402" custLinFactNeighborY="373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25703098-6FE5-47B3-9909-37D7AE3B2C33}" srcId="{2CEB7058-99EE-4980-9793-1DE572F20101}" destId="{8E0A822C-0782-4CC4-AB42-28D46654AB83}" srcOrd="0" destOrd="0" parTransId="{A19673A8-ABEC-48AD-A445-DA8562C3298B}" sibTransId="{5F490AB8-18B1-4543-A9B7-4E7E8A564CF6}"/>
    <dgm:cxn modelId="{D40EFC1D-AF8B-4A7C-995F-7C954628798D}" srcId="{8546515B-4FC9-4F06-9EB7-03FFAC9753F3}" destId="{2CEB7058-99EE-4980-9793-1DE572F20101}" srcOrd="3" destOrd="0" parTransId="{19539D5B-16F4-415E-A585-4EF6F672D3D7}" sibTransId="{886ABBD3-189C-4352-92E0-A6CFFBE4906C}"/>
    <dgm:cxn modelId="{3915DFFF-1FD3-4F7B-BDA0-F750346AB4B2}" type="presOf" srcId="{C4C7917B-814F-4922-B3EB-1421EB21DD33}" destId="{ADC09534-566D-48E0-8424-FD98F90A737F}" srcOrd="0" destOrd="0" presId="urn:microsoft.com/office/officeart/2005/8/layout/vList6"/>
    <dgm:cxn modelId="{FE637222-1B07-4EBF-A76E-2CC2D0C8B42F}" srcId="{322EEE95-0BB4-4D2D-9057-1E710C3E2BC8}" destId="{DF57CB1E-0F83-4454-BDDE-4978E55F7960}" srcOrd="0" destOrd="0" parTransId="{B63B5510-8470-464C-A4D1-9516AF3E1F16}" sibTransId="{E3AD8CEB-C9F6-44EB-8E7B-A269FD774329}"/>
    <dgm:cxn modelId="{D12A91C9-713F-4593-83F4-ABD6BD72C644}" type="presOf" srcId="{AE3E234B-0601-4287-AFBB-D290A00FF733}" destId="{129F925B-BFC2-4B99-93DF-95B01EE409D0}" srcOrd="0" destOrd="0" presId="urn:microsoft.com/office/officeart/2005/8/layout/vList6"/>
    <dgm:cxn modelId="{5B8C560F-E2EA-467A-A0C4-1FE32A1B89D3}" type="presOf" srcId="{8546515B-4FC9-4F06-9EB7-03FFAC9753F3}" destId="{0F73C338-EC38-4C29-9562-B28F57AB515A}" srcOrd="0" destOrd="0" presId="urn:microsoft.com/office/officeart/2005/8/layout/vList6"/>
    <dgm:cxn modelId="{F66E7046-A6AF-4248-8D92-A792CC204868}" srcId="{E8D2894D-1DE8-45D4-9DFB-83D8878E0EF4}" destId="{AAAECA4E-96B1-4B4E-858D-2FAD44B51F46}" srcOrd="0" destOrd="0" parTransId="{98AA9DCB-7579-4875-9136-AB75C67A1050}" sibTransId="{DAED9ADF-3B06-4FF2-9F3A-181791FEF2AB}"/>
    <dgm:cxn modelId="{DFFF2CE7-A36C-4423-A2E4-CAA21FE6A2E0}" srcId="{8546515B-4FC9-4F06-9EB7-03FFAC9753F3}" destId="{20E91203-E72D-4C80-8B84-438DF7DF20D0}" srcOrd="4" destOrd="0" parTransId="{11E48D85-E2FA-4EA6-85A0-1857E7BC657B}" sibTransId="{5DBC2570-EA2B-4D47-9643-06B083C00FC2}"/>
    <dgm:cxn modelId="{521ABF8B-1FBD-4C9F-BAE1-813336CF6F83}" type="presOf" srcId="{322EEE95-0BB4-4D2D-9057-1E710C3E2BC8}" destId="{21ED8C58-512F-4160-BBD5-E3459F6D63C8}" srcOrd="0" destOrd="0" presId="urn:microsoft.com/office/officeart/2005/8/layout/vList6"/>
    <dgm:cxn modelId="{D3D4BE6D-D325-497F-8CA7-93A5D6FDA036}" srcId="{8546515B-4FC9-4F06-9EB7-03FFAC9753F3}" destId="{E8D2894D-1DE8-45D4-9DFB-83D8878E0EF4}" srcOrd="0" destOrd="0" parTransId="{5B8F89C1-FCA4-4ACA-9B90-9BF7B628BF2C}" sibTransId="{526702FF-42BF-4485-B1F0-5145610E7497}"/>
    <dgm:cxn modelId="{2D28E0C3-B501-4CCA-9647-AC8ADD3BCA35}" type="presOf" srcId="{9A3C8F0A-3A19-4E92-87DE-898B417ECEF8}" destId="{93C28DD2-7290-4F67-AEE5-D4C11348449A}" srcOrd="0" destOrd="0" presId="urn:microsoft.com/office/officeart/2005/8/layout/vList6"/>
    <dgm:cxn modelId="{57F94D16-0DFD-411E-AB91-3989F9243D38}" srcId="{AE3E234B-0601-4287-AFBB-D290A00FF733}" destId="{C4C7917B-814F-4922-B3EB-1421EB21DD33}" srcOrd="0" destOrd="0" parTransId="{B81A0647-BCCB-4C80-8C6F-6D6E046BD042}" sibTransId="{F5C3087A-0E0C-47C7-8D32-FE41547460D8}"/>
    <dgm:cxn modelId="{4237E762-D318-4F99-B96F-0B5A7091D88C}" srcId="{20E91203-E72D-4C80-8B84-438DF7DF20D0}" destId="{9A3C8F0A-3A19-4E92-87DE-898B417ECEF8}" srcOrd="0" destOrd="0" parTransId="{5420A01D-BB15-4CBE-9AEF-C8125893F3E7}" sibTransId="{C1684EA9-CBBC-40E6-B592-D0F7ADD4AB17}"/>
    <dgm:cxn modelId="{C70D1D5A-CEB2-48C3-827F-DCE6536E9971}" srcId="{8546515B-4FC9-4F06-9EB7-03FFAC9753F3}" destId="{322EEE95-0BB4-4D2D-9057-1E710C3E2BC8}" srcOrd="1" destOrd="0" parTransId="{AD7326C0-B767-4DA5-92C7-FD143B8DEB22}" sibTransId="{51A39476-A37A-4EA1-87C7-3BE231BDC111}"/>
    <dgm:cxn modelId="{177FFB47-7EBE-48FB-97D9-EBF3712AAFEB}" type="presOf" srcId="{8E0A822C-0782-4CC4-AB42-28D46654AB83}" destId="{2BA4282C-1A0A-490B-BC2B-186F72FEE04B}" srcOrd="0" destOrd="0" presId="urn:microsoft.com/office/officeart/2005/8/layout/vList6"/>
    <dgm:cxn modelId="{81AE9CA1-02CB-4DA1-840F-34B8F8670F13}" srcId="{8546515B-4FC9-4F06-9EB7-03FFAC9753F3}" destId="{AE3E234B-0601-4287-AFBB-D290A00FF733}" srcOrd="2" destOrd="0" parTransId="{80C3C100-97D0-468F-9951-53463BE39C50}" sibTransId="{4B1F5ED6-0D20-4BEF-8792-28B1CB1AE415}"/>
    <dgm:cxn modelId="{43445905-80FA-4F7B-AAEC-F31A0E405DD6}" type="presOf" srcId="{2CEB7058-99EE-4980-9793-1DE572F20101}" destId="{70DFE90F-42D1-4EB7-898F-4AF5FC69F131}" srcOrd="0" destOrd="0" presId="urn:microsoft.com/office/officeart/2005/8/layout/vList6"/>
    <dgm:cxn modelId="{F29BF3D0-2825-458F-8362-B56C51F88325}" type="presOf" srcId="{DF57CB1E-0F83-4454-BDDE-4978E55F7960}" destId="{7F7B9A8B-1189-4663-914E-849E8E5F8C91}" srcOrd="0" destOrd="0" presId="urn:microsoft.com/office/officeart/2005/8/layout/vList6"/>
    <dgm:cxn modelId="{31303B5E-161A-46E4-A27B-BBADFFDFC307}" type="presOf" srcId="{AAAECA4E-96B1-4B4E-858D-2FAD44B51F46}" destId="{23408E8B-7555-49C6-BF2F-651DC586385F}" srcOrd="0" destOrd="0" presId="urn:microsoft.com/office/officeart/2005/8/layout/vList6"/>
    <dgm:cxn modelId="{B42AFE0A-659A-491D-9110-4724C7C9A70C}" type="presOf" srcId="{E8D2894D-1DE8-45D4-9DFB-83D8878E0EF4}" destId="{BF89E1D7-C757-421B-8142-C6DB4EDBD21A}" srcOrd="0" destOrd="0" presId="urn:microsoft.com/office/officeart/2005/8/layout/vList6"/>
    <dgm:cxn modelId="{90A5A153-1917-4EE8-B843-19B2A4D10712}" type="presOf" srcId="{20E91203-E72D-4C80-8B84-438DF7DF20D0}" destId="{11BE6752-EBCC-4A59-9180-8411FA0A503D}" srcOrd="0" destOrd="0" presId="urn:microsoft.com/office/officeart/2005/8/layout/vList6"/>
    <dgm:cxn modelId="{02455ED5-153B-4A99-BF28-05BD90E1B93F}" type="presParOf" srcId="{0F73C338-EC38-4C29-9562-B28F57AB515A}" destId="{67C934F9-3425-4F56-A5E6-7C951425BB10}" srcOrd="0" destOrd="0" presId="urn:microsoft.com/office/officeart/2005/8/layout/vList6"/>
    <dgm:cxn modelId="{19C66505-842B-45FC-8023-DC06BE05BD45}" type="presParOf" srcId="{67C934F9-3425-4F56-A5E6-7C951425BB10}" destId="{BF89E1D7-C757-421B-8142-C6DB4EDBD21A}" srcOrd="0" destOrd="0" presId="urn:microsoft.com/office/officeart/2005/8/layout/vList6"/>
    <dgm:cxn modelId="{BCD397F7-975B-4C28-ACC4-646FBE87E6B6}" type="presParOf" srcId="{67C934F9-3425-4F56-A5E6-7C951425BB10}" destId="{23408E8B-7555-49C6-BF2F-651DC586385F}" srcOrd="1" destOrd="0" presId="urn:microsoft.com/office/officeart/2005/8/layout/vList6"/>
    <dgm:cxn modelId="{D8950AE0-E669-4A15-A176-A118D3D77193}" type="presParOf" srcId="{0F73C338-EC38-4C29-9562-B28F57AB515A}" destId="{62C1113D-97A7-4637-95CC-3F708DFDA184}" srcOrd="1" destOrd="0" presId="urn:microsoft.com/office/officeart/2005/8/layout/vList6"/>
    <dgm:cxn modelId="{C82EA2B6-6D73-4CC2-8BF1-AF14580B8C09}" type="presParOf" srcId="{0F73C338-EC38-4C29-9562-B28F57AB515A}" destId="{6690257C-9A67-4454-A520-6CA2DB977E0D}" srcOrd="2" destOrd="0" presId="urn:microsoft.com/office/officeart/2005/8/layout/vList6"/>
    <dgm:cxn modelId="{425F503B-4888-45E7-A225-75A29083294E}" type="presParOf" srcId="{6690257C-9A67-4454-A520-6CA2DB977E0D}" destId="{21ED8C58-512F-4160-BBD5-E3459F6D63C8}" srcOrd="0" destOrd="0" presId="urn:microsoft.com/office/officeart/2005/8/layout/vList6"/>
    <dgm:cxn modelId="{66B91D78-3875-4F54-A87C-CE9CF17AA6A8}" type="presParOf" srcId="{6690257C-9A67-4454-A520-6CA2DB977E0D}" destId="{7F7B9A8B-1189-4663-914E-849E8E5F8C91}" srcOrd="1" destOrd="0" presId="urn:microsoft.com/office/officeart/2005/8/layout/vList6"/>
    <dgm:cxn modelId="{33BA2AD1-3F40-42F4-93A1-92A92DBFAEB2}" type="presParOf" srcId="{0F73C338-EC38-4C29-9562-B28F57AB515A}" destId="{57311417-6A6A-4E29-A2A4-E7B165C99950}" srcOrd="3" destOrd="0" presId="urn:microsoft.com/office/officeart/2005/8/layout/vList6"/>
    <dgm:cxn modelId="{1AC70F8A-0CD1-4C56-A6F3-F5954F58C10D}" type="presParOf" srcId="{0F73C338-EC38-4C29-9562-B28F57AB515A}" destId="{1238E393-5A9B-42D0-9F6D-E4DD8EC0074E}" srcOrd="4" destOrd="0" presId="urn:microsoft.com/office/officeart/2005/8/layout/vList6"/>
    <dgm:cxn modelId="{DADF6FFA-C38B-410A-A4F8-8B35E3CA3572}" type="presParOf" srcId="{1238E393-5A9B-42D0-9F6D-E4DD8EC0074E}" destId="{129F925B-BFC2-4B99-93DF-95B01EE409D0}" srcOrd="0" destOrd="0" presId="urn:microsoft.com/office/officeart/2005/8/layout/vList6"/>
    <dgm:cxn modelId="{76E3E53C-CA65-47D6-896F-D53CA69A68EE}" type="presParOf" srcId="{1238E393-5A9B-42D0-9F6D-E4DD8EC0074E}" destId="{ADC09534-566D-48E0-8424-FD98F90A737F}" srcOrd="1" destOrd="0" presId="urn:microsoft.com/office/officeart/2005/8/layout/vList6"/>
    <dgm:cxn modelId="{D8A0FAE8-2D34-4DDC-A550-99557E5632DB}" type="presParOf" srcId="{0F73C338-EC38-4C29-9562-B28F57AB515A}" destId="{864485F9-8F01-4AC2-A236-45FAF3D30D3D}" srcOrd="5" destOrd="0" presId="urn:microsoft.com/office/officeart/2005/8/layout/vList6"/>
    <dgm:cxn modelId="{97E0B40E-B0AB-4917-A36E-8B3983402BB1}" type="presParOf" srcId="{0F73C338-EC38-4C29-9562-B28F57AB515A}" destId="{4664E7E9-16D4-4EC2-B217-A81305BD5073}" srcOrd="6" destOrd="0" presId="urn:microsoft.com/office/officeart/2005/8/layout/vList6"/>
    <dgm:cxn modelId="{ECDED74E-0D51-4254-9366-53F243706802}" type="presParOf" srcId="{4664E7E9-16D4-4EC2-B217-A81305BD5073}" destId="{70DFE90F-42D1-4EB7-898F-4AF5FC69F131}" srcOrd="0" destOrd="0" presId="urn:microsoft.com/office/officeart/2005/8/layout/vList6"/>
    <dgm:cxn modelId="{84C29C37-3220-44AA-AE41-6A084FDF1475}" type="presParOf" srcId="{4664E7E9-16D4-4EC2-B217-A81305BD5073}" destId="{2BA4282C-1A0A-490B-BC2B-186F72FEE04B}" srcOrd="1" destOrd="0" presId="urn:microsoft.com/office/officeart/2005/8/layout/vList6"/>
    <dgm:cxn modelId="{19D283FA-F3A5-408E-B48F-A240A50FFF2F}" type="presParOf" srcId="{0F73C338-EC38-4C29-9562-B28F57AB515A}" destId="{410AE635-392C-4664-8E5D-B3C2B079EEEF}" srcOrd="7" destOrd="0" presId="urn:microsoft.com/office/officeart/2005/8/layout/vList6"/>
    <dgm:cxn modelId="{D9EC67BA-144D-4B3A-BEDE-ADDA7F2387D7}" type="presParOf" srcId="{0F73C338-EC38-4C29-9562-B28F57AB515A}" destId="{3D7AB2D1-7C68-4B2B-84A1-61410D6EA97B}" srcOrd="8" destOrd="0" presId="urn:microsoft.com/office/officeart/2005/8/layout/vList6"/>
    <dgm:cxn modelId="{E784170A-F307-49C5-85C9-F0CA91017368}" type="presParOf" srcId="{3D7AB2D1-7C68-4B2B-84A1-61410D6EA97B}" destId="{11BE6752-EBCC-4A59-9180-8411FA0A503D}" srcOrd="0" destOrd="0" presId="urn:microsoft.com/office/officeart/2005/8/layout/vList6"/>
    <dgm:cxn modelId="{FBEE4606-39BD-4603-9509-F0A420C2E648}" type="presParOf" srcId="{3D7AB2D1-7C68-4B2B-84A1-61410D6EA97B}" destId="{93C28DD2-7290-4F67-AEE5-D4C11348449A}" srcOrd="1" destOrd="0" presId="urn:microsoft.com/office/officeart/2005/8/layout/vList6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8546515B-4FC9-4F06-9EB7-03FFAC9753F3}" type="doc">
      <dgm:prSet loTypeId="urn:microsoft.com/office/officeart/2005/8/layout/vList6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E8D2894D-1DE8-45D4-9DFB-83D8878E0EF4}">
      <dgm:prSet phldrT="[Текст]" custT="1"/>
      <dgm:spPr>
        <a:solidFill>
          <a:srgbClr val="7030A0"/>
        </a:solidFill>
      </dgm:spPr>
      <dgm:t>
        <a:bodyPr/>
        <a:lstStyle/>
        <a:p>
          <a:r>
            <a:rPr lang="ru-RU" sz="2000" b="1" dirty="0" smtClean="0">
              <a:latin typeface="Times New Roman" pitchFamily="18" charset="0"/>
              <a:cs typeface="Times New Roman" pitchFamily="18" charset="0"/>
            </a:rPr>
            <a:t>ЦЕЛЬ проекта</a:t>
          </a:r>
          <a:endParaRPr lang="ru-RU" sz="2000" b="1" dirty="0">
            <a:latin typeface="Times New Roman" pitchFamily="18" charset="0"/>
            <a:cs typeface="Times New Roman" pitchFamily="18" charset="0"/>
          </a:endParaRPr>
        </a:p>
      </dgm:t>
    </dgm:pt>
    <dgm:pt modelId="{5B8F89C1-FCA4-4ACA-9B90-9BF7B628BF2C}" type="parTrans" cxnId="{D3D4BE6D-D325-497F-8CA7-93A5D6FDA036}">
      <dgm:prSet/>
      <dgm:spPr/>
      <dgm:t>
        <a:bodyPr/>
        <a:lstStyle/>
        <a:p>
          <a:endParaRPr lang="ru-RU"/>
        </a:p>
      </dgm:t>
    </dgm:pt>
    <dgm:pt modelId="{526702FF-42BF-4485-B1F0-5145610E7497}" type="sibTrans" cxnId="{D3D4BE6D-D325-497F-8CA7-93A5D6FDA036}">
      <dgm:prSet/>
      <dgm:spPr/>
      <dgm:t>
        <a:bodyPr/>
        <a:lstStyle/>
        <a:p>
          <a:endParaRPr lang="ru-RU"/>
        </a:p>
      </dgm:t>
    </dgm:pt>
    <dgm:pt modelId="{AAAECA4E-96B1-4B4E-858D-2FAD44B51F46}">
      <dgm:prSet phldrT="[Текст]" custT="1"/>
      <dgm:spPr/>
      <dgm:t>
        <a:bodyPr/>
        <a:lstStyle/>
        <a:p>
          <a:pPr algn="just"/>
          <a:r>
            <a:rPr lang="ru-RU" sz="2000" dirty="0" smtClean="0">
              <a:latin typeface="Times New Roman" pitchFamily="18" charset="0"/>
              <a:cs typeface="Times New Roman" pitchFamily="18" charset="0"/>
            </a:rPr>
            <a:t>Формирование у детей старшего дошкольного возраста </a:t>
          </a:r>
          <a:r>
            <a:rPr lang="ru-RU" sz="2000" dirty="0" smtClean="0">
              <a:latin typeface="Times New Roman" pitchFamily="18" charset="0"/>
              <a:cs typeface="Times New Roman" pitchFamily="18" charset="0"/>
            </a:rPr>
            <a:t>познавательного интереса к изучению </a:t>
          </a:r>
          <a:r>
            <a:rPr lang="ru-RU" sz="2000" dirty="0" smtClean="0">
              <a:latin typeface="Times New Roman" pitchFamily="18" charset="0"/>
              <a:cs typeface="Times New Roman" pitchFamily="18" charset="0"/>
            </a:rPr>
            <a:t>и систематизации представлений о мирном Космосе, планетах Солнечной системы, роли Самары в истории освоения Космического пространства, средствами  анимации.</a:t>
          </a:r>
          <a:endParaRPr lang="ru-RU" sz="2000" b="0" dirty="0">
            <a:latin typeface="Times New Roman" pitchFamily="18" charset="0"/>
            <a:cs typeface="Times New Roman" pitchFamily="18" charset="0"/>
          </a:endParaRPr>
        </a:p>
      </dgm:t>
    </dgm:pt>
    <dgm:pt modelId="{98AA9DCB-7579-4875-9136-AB75C67A1050}" type="parTrans" cxnId="{F66E7046-A6AF-4248-8D92-A792CC204868}">
      <dgm:prSet/>
      <dgm:spPr/>
      <dgm:t>
        <a:bodyPr/>
        <a:lstStyle/>
        <a:p>
          <a:endParaRPr lang="ru-RU"/>
        </a:p>
      </dgm:t>
    </dgm:pt>
    <dgm:pt modelId="{DAED9ADF-3B06-4FF2-9F3A-181791FEF2AB}" type="sibTrans" cxnId="{F66E7046-A6AF-4248-8D92-A792CC204868}">
      <dgm:prSet/>
      <dgm:spPr/>
      <dgm:t>
        <a:bodyPr/>
        <a:lstStyle/>
        <a:p>
          <a:endParaRPr lang="ru-RU"/>
        </a:p>
      </dgm:t>
    </dgm:pt>
    <dgm:pt modelId="{0F73C338-EC38-4C29-9562-B28F57AB515A}" type="pres">
      <dgm:prSet presAssocID="{8546515B-4FC9-4F06-9EB7-03FFAC9753F3}" presName="Name0" presStyleCnt="0">
        <dgm:presLayoutVars>
          <dgm:dir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67C934F9-3425-4F56-A5E6-7C951425BB10}" type="pres">
      <dgm:prSet presAssocID="{E8D2894D-1DE8-45D4-9DFB-83D8878E0EF4}" presName="linNode" presStyleCnt="0"/>
      <dgm:spPr/>
    </dgm:pt>
    <dgm:pt modelId="{BF89E1D7-C757-421B-8142-C6DB4EDBD21A}" type="pres">
      <dgm:prSet presAssocID="{E8D2894D-1DE8-45D4-9DFB-83D8878E0EF4}" presName="parentShp" presStyleLbl="node1" presStyleIdx="0" presStyleCnt="1" custScaleX="36991" custScaleY="80377" custLinFactNeighborX="-4429" custLinFactNeighborY="-626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3408E8B-7555-49C6-BF2F-651DC586385F}" type="pres">
      <dgm:prSet presAssocID="{E8D2894D-1DE8-45D4-9DFB-83D8878E0EF4}" presName="childShp" presStyleLbl="bgAccFollowNode1" presStyleIdx="0" presStyleCnt="1" custScaleX="145122" custScaleY="11250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5EA518A2-3294-42E4-8EDF-8D51EF8AC3D9}" type="presOf" srcId="{E8D2894D-1DE8-45D4-9DFB-83D8878E0EF4}" destId="{BF89E1D7-C757-421B-8142-C6DB4EDBD21A}" srcOrd="0" destOrd="0" presId="urn:microsoft.com/office/officeart/2005/8/layout/vList6"/>
    <dgm:cxn modelId="{979FD9D7-6143-4939-8BB3-955A453FBF2D}" type="presOf" srcId="{AAAECA4E-96B1-4B4E-858D-2FAD44B51F46}" destId="{23408E8B-7555-49C6-BF2F-651DC586385F}" srcOrd="0" destOrd="0" presId="urn:microsoft.com/office/officeart/2005/8/layout/vList6"/>
    <dgm:cxn modelId="{D3D4BE6D-D325-497F-8CA7-93A5D6FDA036}" srcId="{8546515B-4FC9-4F06-9EB7-03FFAC9753F3}" destId="{E8D2894D-1DE8-45D4-9DFB-83D8878E0EF4}" srcOrd="0" destOrd="0" parTransId="{5B8F89C1-FCA4-4ACA-9B90-9BF7B628BF2C}" sibTransId="{526702FF-42BF-4485-B1F0-5145610E7497}"/>
    <dgm:cxn modelId="{F66E7046-A6AF-4248-8D92-A792CC204868}" srcId="{E8D2894D-1DE8-45D4-9DFB-83D8878E0EF4}" destId="{AAAECA4E-96B1-4B4E-858D-2FAD44B51F46}" srcOrd="0" destOrd="0" parTransId="{98AA9DCB-7579-4875-9136-AB75C67A1050}" sibTransId="{DAED9ADF-3B06-4FF2-9F3A-181791FEF2AB}"/>
    <dgm:cxn modelId="{14814293-B6A3-4376-8DDB-942FED101BC0}" type="presOf" srcId="{8546515B-4FC9-4F06-9EB7-03FFAC9753F3}" destId="{0F73C338-EC38-4C29-9562-B28F57AB515A}" srcOrd="0" destOrd="0" presId="urn:microsoft.com/office/officeart/2005/8/layout/vList6"/>
    <dgm:cxn modelId="{C4955DE6-6CC5-40A3-8A9E-795DD4FED7EE}" type="presParOf" srcId="{0F73C338-EC38-4C29-9562-B28F57AB515A}" destId="{67C934F9-3425-4F56-A5E6-7C951425BB10}" srcOrd="0" destOrd="0" presId="urn:microsoft.com/office/officeart/2005/8/layout/vList6"/>
    <dgm:cxn modelId="{0FBF60DB-7B31-4F63-AB48-A3F9F62AC75D}" type="presParOf" srcId="{67C934F9-3425-4F56-A5E6-7C951425BB10}" destId="{BF89E1D7-C757-421B-8142-C6DB4EDBD21A}" srcOrd="0" destOrd="0" presId="urn:microsoft.com/office/officeart/2005/8/layout/vList6"/>
    <dgm:cxn modelId="{D01889CE-D5DD-445F-8B5D-7AB77B087409}" type="presParOf" srcId="{67C934F9-3425-4F56-A5E6-7C951425BB10}" destId="{23408E8B-7555-49C6-BF2F-651DC586385F}" srcOrd="1" destOrd="0" presId="urn:microsoft.com/office/officeart/2005/8/layout/vList6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6253E9FE-06D0-48E2-836E-40A8C4C7D548}" type="doc">
      <dgm:prSet loTypeId="urn:microsoft.com/office/officeart/2005/8/layout/vList4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10DAB23F-3E32-4DB7-B77B-72FB8448A602}">
      <dgm:prSet phldrT="[Текст]" custT="1"/>
      <dgm:spPr/>
      <dgm:t>
        <a:bodyPr/>
        <a:lstStyle/>
        <a:p>
          <a:pPr marL="0" indent="0"/>
          <a:r>
            <a:rPr lang="ru-RU" sz="2000" b="1" dirty="0" smtClean="0">
              <a:latin typeface="Times New Roman" pitchFamily="18" charset="0"/>
              <a:cs typeface="Times New Roman" pitchFamily="18" charset="0"/>
            </a:rPr>
            <a:t>Создать условия для мотивированного исследования детьми совместно со взрослыми объекта – Космос и создания Предмета - мультфильма по теме </a:t>
          </a:r>
          <a:endParaRPr lang="ru-RU" sz="2000" b="1" dirty="0">
            <a:latin typeface="Times New Roman" pitchFamily="18" charset="0"/>
            <a:cs typeface="Times New Roman" pitchFamily="18" charset="0"/>
          </a:endParaRPr>
        </a:p>
      </dgm:t>
    </dgm:pt>
    <dgm:pt modelId="{2D272AA8-3E88-4258-989A-728895183120}" type="parTrans" cxnId="{B2CE0786-F759-431E-B3D5-3B54B7616FAE}">
      <dgm:prSet/>
      <dgm:spPr/>
      <dgm:t>
        <a:bodyPr/>
        <a:lstStyle/>
        <a:p>
          <a:endParaRPr lang="ru-RU"/>
        </a:p>
      </dgm:t>
    </dgm:pt>
    <dgm:pt modelId="{107448FE-636F-4917-B3C4-099EB8CB529A}" type="sibTrans" cxnId="{B2CE0786-F759-431E-B3D5-3B54B7616FAE}">
      <dgm:prSet/>
      <dgm:spPr/>
      <dgm:t>
        <a:bodyPr/>
        <a:lstStyle/>
        <a:p>
          <a:endParaRPr lang="ru-RU"/>
        </a:p>
      </dgm:t>
    </dgm:pt>
    <dgm:pt modelId="{90BAC29B-A156-44E1-80B3-F9C0DC90C546}">
      <dgm:prSet phldrT="[Текст]" custT="1"/>
      <dgm:spPr/>
      <dgm:t>
        <a:bodyPr/>
        <a:lstStyle/>
        <a:p>
          <a:r>
            <a:rPr lang="ru-RU" sz="2000" b="1" dirty="0" smtClean="0">
              <a:latin typeface="Times New Roman" pitchFamily="18" charset="0"/>
              <a:cs typeface="Times New Roman" pitchFamily="18" charset="0"/>
            </a:rPr>
            <a:t>Формирование ответственности за безопасность  планеты Земля</a:t>
          </a:r>
          <a:endParaRPr lang="ru-RU" sz="2000" b="1" dirty="0">
            <a:latin typeface="Times New Roman" pitchFamily="18" charset="0"/>
            <a:cs typeface="Times New Roman" pitchFamily="18" charset="0"/>
          </a:endParaRPr>
        </a:p>
      </dgm:t>
    </dgm:pt>
    <dgm:pt modelId="{46730602-5732-46A6-859A-4AE72C8A1865}" type="parTrans" cxnId="{C6CA98F0-0343-4580-BF74-ABFFB66EFD50}">
      <dgm:prSet/>
      <dgm:spPr/>
      <dgm:t>
        <a:bodyPr/>
        <a:lstStyle/>
        <a:p>
          <a:endParaRPr lang="ru-RU"/>
        </a:p>
      </dgm:t>
    </dgm:pt>
    <dgm:pt modelId="{3C0E1C34-97D4-4E74-A3F5-1AD28C51B5B3}" type="sibTrans" cxnId="{C6CA98F0-0343-4580-BF74-ABFFB66EFD50}">
      <dgm:prSet/>
      <dgm:spPr/>
      <dgm:t>
        <a:bodyPr/>
        <a:lstStyle/>
        <a:p>
          <a:endParaRPr lang="ru-RU"/>
        </a:p>
      </dgm:t>
    </dgm:pt>
    <dgm:pt modelId="{4541D05A-E17F-4449-BBDD-536AE44376AD}">
      <dgm:prSet custT="1"/>
      <dgm:spPr/>
      <dgm:t>
        <a:bodyPr/>
        <a:lstStyle/>
        <a:p>
          <a:r>
            <a:rPr lang="ru-RU" sz="2000" b="1" dirty="0" smtClean="0">
              <a:latin typeface="Times New Roman" pitchFamily="18" charset="0"/>
              <a:cs typeface="Times New Roman" pitchFamily="18" charset="0"/>
            </a:rPr>
            <a:t>Формировать представления о Солнечной системе, о средствах передвижения в Космосе и о значении Самары в покорении Космического пространства</a:t>
          </a:r>
          <a:endParaRPr lang="ru-RU" sz="2000" b="1" dirty="0">
            <a:latin typeface="Times New Roman" pitchFamily="18" charset="0"/>
            <a:cs typeface="Times New Roman" pitchFamily="18" charset="0"/>
          </a:endParaRPr>
        </a:p>
      </dgm:t>
    </dgm:pt>
    <dgm:pt modelId="{616A2903-A058-4D87-85F0-927651EAB36F}" type="parTrans" cxnId="{58B3C55F-EC82-41B6-A90B-B235C74EB9BD}">
      <dgm:prSet/>
      <dgm:spPr/>
      <dgm:t>
        <a:bodyPr/>
        <a:lstStyle/>
        <a:p>
          <a:endParaRPr lang="ru-RU"/>
        </a:p>
      </dgm:t>
    </dgm:pt>
    <dgm:pt modelId="{99477017-6342-49BE-9498-11975523E0A6}" type="sibTrans" cxnId="{58B3C55F-EC82-41B6-A90B-B235C74EB9BD}">
      <dgm:prSet/>
      <dgm:spPr/>
      <dgm:t>
        <a:bodyPr/>
        <a:lstStyle/>
        <a:p>
          <a:endParaRPr lang="ru-RU"/>
        </a:p>
      </dgm:t>
    </dgm:pt>
    <dgm:pt modelId="{B0EF78D3-9E60-4C84-80CA-8111A8742DBF}" type="pres">
      <dgm:prSet presAssocID="{6253E9FE-06D0-48E2-836E-40A8C4C7D548}" presName="linear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8371CFC-631B-4F6B-A79F-67DE0D909DE1}" type="pres">
      <dgm:prSet presAssocID="{10DAB23F-3E32-4DB7-B77B-72FB8448A602}" presName="comp" presStyleCnt="0"/>
      <dgm:spPr/>
      <dgm:t>
        <a:bodyPr/>
        <a:lstStyle/>
        <a:p>
          <a:endParaRPr lang="ru-RU"/>
        </a:p>
      </dgm:t>
    </dgm:pt>
    <dgm:pt modelId="{77FF2125-5BBD-41B0-9C94-D61E6E53613F}" type="pres">
      <dgm:prSet presAssocID="{10DAB23F-3E32-4DB7-B77B-72FB8448A602}" presName="box" presStyleLbl="node1" presStyleIdx="0" presStyleCnt="3"/>
      <dgm:spPr/>
      <dgm:t>
        <a:bodyPr/>
        <a:lstStyle/>
        <a:p>
          <a:endParaRPr lang="ru-RU"/>
        </a:p>
      </dgm:t>
    </dgm:pt>
    <dgm:pt modelId="{5C05176E-3919-45E9-AD10-92520A09EA1B}" type="pres">
      <dgm:prSet presAssocID="{10DAB23F-3E32-4DB7-B77B-72FB8448A602}" presName="img" presStyleLbl="fgImgPlace1" presStyleIdx="0" presStyleCnt="3" custScaleX="46675" custScaleY="82586" custLinFactNeighborX="-1184" custLinFactNeighborY="-2602"/>
      <dgm:spPr>
        <a:prstGeom prst="star5">
          <a:avLst/>
        </a:prstGeom>
      </dgm:spPr>
      <dgm:t>
        <a:bodyPr/>
        <a:lstStyle/>
        <a:p>
          <a:endParaRPr lang="ru-RU"/>
        </a:p>
      </dgm:t>
    </dgm:pt>
    <dgm:pt modelId="{E414E60B-D7DE-458C-8093-00AC95496825}" type="pres">
      <dgm:prSet presAssocID="{10DAB23F-3E32-4DB7-B77B-72FB8448A602}" presName="text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FF5DC2A-CA28-40E0-96AE-C1B494872973}" type="pres">
      <dgm:prSet presAssocID="{107448FE-636F-4917-B3C4-099EB8CB529A}" presName="spacer" presStyleCnt="0"/>
      <dgm:spPr/>
      <dgm:t>
        <a:bodyPr/>
        <a:lstStyle/>
        <a:p>
          <a:endParaRPr lang="ru-RU"/>
        </a:p>
      </dgm:t>
    </dgm:pt>
    <dgm:pt modelId="{BC900DC1-5924-4D89-A8BA-79A3FC3B67BF}" type="pres">
      <dgm:prSet presAssocID="{4541D05A-E17F-4449-BBDD-536AE44376AD}" presName="comp" presStyleCnt="0"/>
      <dgm:spPr/>
      <dgm:t>
        <a:bodyPr/>
        <a:lstStyle/>
        <a:p>
          <a:endParaRPr lang="ru-RU"/>
        </a:p>
      </dgm:t>
    </dgm:pt>
    <dgm:pt modelId="{E3D4879B-35DE-43CB-869A-CECAAB9649C9}" type="pres">
      <dgm:prSet presAssocID="{4541D05A-E17F-4449-BBDD-536AE44376AD}" presName="box" presStyleLbl="node1" presStyleIdx="1" presStyleCnt="3" custScaleY="83881" custLinFactNeighborY="-7056"/>
      <dgm:spPr/>
      <dgm:t>
        <a:bodyPr/>
        <a:lstStyle/>
        <a:p>
          <a:endParaRPr lang="ru-RU"/>
        </a:p>
      </dgm:t>
    </dgm:pt>
    <dgm:pt modelId="{C9934C6B-B906-4098-9139-72F927D51F24}" type="pres">
      <dgm:prSet presAssocID="{4541D05A-E17F-4449-BBDD-536AE44376AD}" presName="img" presStyleLbl="fgImgPlace1" presStyleIdx="1" presStyleCnt="3" custScaleX="46674" custScaleY="87961" custLinFactNeighborX="1691" custLinFactNeighborY="-16485"/>
      <dgm:spPr>
        <a:prstGeom prst="star5">
          <a:avLst/>
        </a:prstGeom>
      </dgm:spPr>
      <dgm:t>
        <a:bodyPr/>
        <a:lstStyle/>
        <a:p>
          <a:endParaRPr lang="ru-RU"/>
        </a:p>
      </dgm:t>
    </dgm:pt>
    <dgm:pt modelId="{71BF9DFD-F0E6-4C3E-A347-8B77FD0B4A03}" type="pres">
      <dgm:prSet presAssocID="{4541D05A-E17F-4449-BBDD-536AE44376AD}" presName="text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E95DFD7-83CD-47C2-B150-C5332B6F9D6E}" type="pres">
      <dgm:prSet presAssocID="{99477017-6342-49BE-9498-11975523E0A6}" presName="spacer" presStyleCnt="0"/>
      <dgm:spPr/>
      <dgm:t>
        <a:bodyPr/>
        <a:lstStyle/>
        <a:p>
          <a:endParaRPr lang="ru-RU"/>
        </a:p>
      </dgm:t>
    </dgm:pt>
    <dgm:pt modelId="{8E8B45AD-F268-4013-A37C-70A54A6121AC}" type="pres">
      <dgm:prSet presAssocID="{90BAC29B-A156-44E1-80B3-F9C0DC90C546}" presName="comp" presStyleCnt="0"/>
      <dgm:spPr/>
      <dgm:t>
        <a:bodyPr/>
        <a:lstStyle/>
        <a:p>
          <a:endParaRPr lang="ru-RU"/>
        </a:p>
      </dgm:t>
    </dgm:pt>
    <dgm:pt modelId="{A27E61DB-DA03-4BF6-B8AF-A137963F059E}" type="pres">
      <dgm:prSet presAssocID="{90BAC29B-A156-44E1-80B3-F9C0DC90C546}" presName="box" presStyleLbl="node1" presStyleIdx="2" presStyleCnt="3" custScaleY="71662" custLinFactNeighborY="-16462"/>
      <dgm:spPr/>
      <dgm:t>
        <a:bodyPr/>
        <a:lstStyle/>
        <a:p>
          <a:endParaRPr lang="ru-RU"/>
        </a:p>
      </dgm:t>
    </dgm:pt>
    <dgm:pt modelId="{B8D47DB4-DC12-4056-90EE-3EB587C1646B}" type="pres">
      <dgm:prSet presAssocID="{90BAC29B-A156-44E1-80B3-F9C0DC90C546}" presName="img" presStyleLbl="fgImgPlace1" presStyleIdx="2" presStyleCnt="3" custScaleX="45947" custScaleY="86047" custLinFactNeighborX="-1548" custLinFactNeighborY="-17733"/>
      <dgm:spPr>
        <a:prstGeom prst="star5">
          <a:avLst/>
        </a:prstGeom>
      </dgm:spPr>
      <dgm:t>
        <a:bodyPr/>
        <a:lstStyle/>
        <a:p>
          <a:endParaRPr lang="ru-RU"/>
        </a:p>
      </dgm:t>
    </dgm:pt>
    <dgm:pt modelId="{8C820C17-31FC-49D1-BD70-C99D0FD3CDE8}" type="pres">
      <dgm:prSet presAssocID="{90BAC29B-A156-44E1-80B3-F9C0DC90C546}" presName="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51FC29FD-B1F6-487D-8B30-E554D7D62DB6}" type="presOf" srcId="{90BAC29B-A156-44E1-80B3-F9C0DC90C546}" destId="{A27E61DB-DA03-4BF6-B8AF-A137963F059E}" srcOrd="0" destOrd="0" presId="urn:microsoft.com/office/officeart/2005/8/layout/vList4"/>
    <dgm:cxn modelId="{31F98DF7-6937-41FD-9973-A140EFDCDFD6}" type="presOf" srcId="{4541D05A-E17F-4449-BBDD-536AE44376AD}" destId="{E3D4879B-35DE-43CB-869A-CECAAB9649C9}" srcOrd="0" destOrd="0" presId="urn:microsoft.com/office/officeart/2005/8/layout/vList4"/>
    <dgm:cxn modelId="{AAD148AB-73AD-4BDE-BF0C-FC9B76C2DCCC}" type="presOf" srcId="{10DAB23F-3E32-4DB7-B77B-72FB8448A602}" destId="{E414E60B-D7DE-458C-8093-00AC95496825}" srcOrd="1" destOrd="0" presId="urn:microsoft.com/office/officeart/2005/8/layout/vList4"/>
    <dgm:cxn modelId="{58B3C55F-EC82-41B6-A90B-B235C74EB9BD}" srcId="{6253E9FE-06D0-48E2-836E-40A8C4C7D548}" destId="{4541D05A-E17F-4449-BBDD-536AE44376AD}" srcOrd="1" destOrd="0" parTransId="{616A2903-A058-4D87-85F0-927651EAB36F}" sibTransId="{99477017-6342-49BE-9498-11975523E0A6}"/>
    <dgm:cxn modelId="{3A6323E1-46DB-4D0C-9839-5B46883E9C28}" type="presOf" srcId="{6253E9FE-06D0-48E2-836E-40A8C4C7D548}" destId="{B0EF78D3-9E60-4C84-80CA-8111A8742DBF}" srcOrd="0" destOrd="0" presId="urn:microsoft.com/office/officeart/2005/8/layout/vList4"/>
    <dgm:cxn modelId="{2FBFEE06-F877-472C-A4FD-2141FD2CAF1A}" type="presOf" srcId="{4541D05A-E17F-4449-BBDD-536AE44376AD}" destId="{71BF9DFD-F0E6-4C3E-A347-8B77FD0B4A03}" srcOrd="1" destOrd="0" presId="urn:microsoft.com/office/officeart/2005/8/layout/vList4"/>
    <dgm:cxn modelId="{4BEE6360-7A05-45D3-BC62-7C5D3BA8F00A}" type="presOf" srcId="{10DAB23F-3E32-4DB7-B77B-72FB8448A602}" destId="{77FF2125-5BBD-41B0-9C94-D61E6E53613F}" srcOrd="0" destOrd="0" presId="urn:microsoft.com/office/officeart/2005/8/layout/vList4"/>
    <dgm:cxn modelId="{B2CE0786-F759-431E-B3D5-3B54B7616FAE}" srcId="{6253E9FE-06D0-48E2-836E-40A8C4C7D548}" destId="{10DAB23F-3E32-4DB7-B77B-72FB8448A602}" srcOrd="0" destOrd="0" parTransId="{2D272AA8-3E88-4258-989A-728895183120}" sibTransId="{107448FE-636F-4917-B3C4-099EB8CB529A}"/>
    <dgm:cxn modelId="{C6CA98F0-0343-4580-BF74-ABFFB66EFD50}" srcId="{6253E9FE-06D0-48E2-836E-40A8C4C7D548}" destId="{90BAC29B-A156-44E1-80B3-F9C0DC90C546}" srcOrd="2" destOrd="0" parTransId="{46730602-5732-46A6-859A-4AE72C8A1865}" sibTransId="{3C0E1C34-97D4-4E74-A3F5-1AD28C51B5B3}"/>
    <dgm:cxn modelId="{0BF04F83-F863-4A9B-81C6-796CD621A7CB}" type="presOf" srcId="{90BAC29B-A156-44E1-80B3-F9C0DC90C546}" destId="{8C820C17-31FC-49D1-BD70-C99D0FD3CDE8}" srcOrd="1" destOrd="0" presId="urn:microsoft.com/office/officeart/2005/8/layout/vList4"/>
    <dgm:cxn modelId="{665DE678-F212-4FE4-BFB5-57F7A54C630C}" type="presParOf" srcId="{B0EF78D3-9E60-4C84-80CA-8111A8742DBF}" destId="{58371CFC-631B-4F6B-A79F-67DE0D909DE1}" srcOrd="0" destOrd="0" presId="urn:microsoft.com/office/officeart/2005/8/layout/vList4"/>
    <dgm:cxn modelId="{A16F115E-F2AE-4402-820D-0B74688FF2C6}" type="presParOf" srcId="{58371CFC-631B-4F6B-A79F-67DE0D909DE1}" destId="{77FF2125-5BBD-41B0-9C94-D61E6E53613F}" srcOrd="0" destOrd="0" presId="urn:microsoft.com/office/officeart/2005/8/layout/vList4"/>
    <dgm:cxn modelId="{4C1A087B-1740-4437-84CF-577DB2151203}" type="presParOf" srcId="{58371CFC-631B-4F6B-A79F-67DE0D909DE1}" destId="{5C05176E-3919-45E9-AD10-92520A09EA1B}" srcOrd="1" destOrd="0" presId="urn:microsoft.com/office/officeart/2005/8/layout/vList4"/>
    <dgm:cxn modelId="{543D4861-3EB6-456F-B184-FC0E31848227}" type="presParOf" srcId="{58371CFC-631B-4F6B-A79F-67DE0D909DE1}" destId="{E414E60B-D7DE-458C-8093-00AC95496825}" srcOrd="2" destOrd="0" presId="urn:microsoft.com/office/officeart/2005/8/layout/vList4"/>
    <dgm:cxn modelId="{AA43C284-14F4-4A09-9C19-12A0CB7EBE63}" type="presParOf" srcId="{B0EF78D3-9E60-4C84-80CA-8111A8742DBF}" destId="{DFF5DC2A-CA28-40E0-96AE-C1B494872973}" srcOrd="1" destOrd="0" presId="urn:microsoft.com/office/officeart/2005/8/layout/vList4"/>
    <dgm:cxn modelId="{A1E7B598-68AE-4FB7-AB6A-4B7914C7FED8}" type="presParOf" srcId="{B0EF78D3-9E60-4C84-80CA-8111A8742DBF}" destId="{BC900DC1-5924-4D89-A8BA-79A3FC3B67BF}" srcOrd="2" destOrd="0" presId="urn:microsoft.com/office/officeart/2005/8/layout/vList4"/>
    <dgm:cxn modelId="{F36B2392-3559-4E7A-8F1F-D47CBFE11B17}" type="presParOf" srcId="{BC900DC1-5924-4D89-A8BA-79A3FC3B67BF}" destId="{E3D4879B-35DE-43CB-869A-CECAAB9649C9}" srcOrd="0" destOrd="0" presId="urn:microsoft.com/office/officeart/2005/8/layout/vList4"/>
    <dgm:cxn modelId="{DBD87DD0-CCCE-4725-9A1D-05080F4BF3F3}" type="presParOf" srcId="{BC900DC1-5924-4D89-A8BA-79A3FC3B67BF}" destId="{C9934C6B-B906-4098-9139-72F927D51F24}" srcOrd="1" destOrd="0" presId="urn:microsoft.com/office/officeart/2005/8/layout/vList4"/>
    <dgm:cxn modelId="{0B4CE25E-D143-4D75-A26B-2252E91133B1}" type="presParOf" srcId="{BC900DC1-5924-4D89-A8BA-79A3FC3B67BF}" destId="{71BF9DFD-F0E6-4C3E-A347-8B77FD0B4A03}" srcOrd="2" destOrd="0" presId="urn:microsoft.com/office/officeart/2005/8/layout/vList4"/>
    <dgm:cxn modelId="{DBDF90D9-CFBB-4DA3-9F37-D11110BC0888}" type="presParOf" srcId="{B0EF78D3-9E60-4C84-80CA-8111A8742DBF}" destId="{4E95DFD7-83CD-47C2-B150-C5332B6F9D6E}" srcOrd="3" destOrd="0" presId="urn:microsoft.com/office/officeart/2005/8/layout/vList4"/>
    <dgm:cxn modelId="{AA19CF60-89F0-4D44-86A9-F18526C1EB1E}" type="presParOf" srcId="{B0EF78D3-9E60-4C84-80CA-8111A8742DBF}" destId="{8E8B45AD-F268-4013-A37C-70A54A6121AC}" srcOrd="4" destOrd="0" presId="urn:microsoft.com/office/officeart/2005/8/layout/vList4"/>
    <dgm:cxn modelId="{47A43EE1-045B-4341-8C38-B5430B56B5A5}" type="presParOf" srcId="{8E8B45AD-F268-4013-A37C-70A54A6121AC}" destId="{A27E61DB-DA03-4BF6-B8AF-A137963F059E}" srcOrd="0" destOrd="0" presId="urn:microsoft.com/office/officeart/2005/8/layout/vList4"/>
    <dgm:cxn modelId="{E306BD7F-2B8D-4ADC-9927-9C60E2889BB0}" type="presParOf" srcId="{8E8B45AD-F268-4013-A37C-70A54A6121AC}" destId="{B8D47DB4-DC12-4056-90EE-3EB587C1646B}" srcOrd="1" destOrd="0" presId="urn:microsoft.com/office/officeart/2005/8/layout/vList4"/>
    <dgm:cxn modelId="{D49E72B7-DF1B-43D2-B275-2C4CF9A02A63}" type="presParOf" srcId="{8E8B45AD-F268-4013-A37C-70A54A6121AC}" destId="{8C820C17-31FC-49D1-BD70-C99D0FD3CDE8}" srcOrd="2" destOrd="0" presId="urn:microsoft.com/office/officeart/2005/8/layout/vList4"/>
  </dgm:cxnLst>
  <dgm:bg/>
  <dgm:whole/>
  <dgm:extLst>
    <a:ext uri="http://schemas.microsoft.com/office/drawing/2008/diagram">
      <dsp:dataModelExt xmlns:dsp="http://schemas.microsoft.com/office/drawing/2008/diagram" xmlns="" relId="rId12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E2BC8A35-4B9E-4A46-8A4D-67637F811C60}" type="doc">
      <dgm:prSet loTypeId="urn:microsoft.com/office/officeart/2005/8/layout/chevron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F472F5BD-1BD4-457C-9D1A-7A9DC96B7AB2}">
      <dgm:prSet phldrT="[Текст]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Январь</a:t>
          </a:r>
          <a:r>
            <a:rPr lang="ru-RU" dirty="0" smtClean="0">
              <a:solidFill>
                <a:schemeClr val="tx1"/>
              </a:solidFill>
            </a:rPr>
            <a:t> </a:t>
          </a:r>
          <a:endParaRPr lang="ru-RU" dirty="0">
            <a:solidFill>
              <a:schemeClr val="tx1"/>
            </a:solidFill>
          </a:endParaRPr>
        </a:p>
      </dgm:t>
    </dgm:pt>
    <dgm:pt modelId="{C9AFBD6D-9C2E-4CDE-B7F4-19C4071A2F8F}" type="parTrans" cxnId="{0A641066-CC4D-4576-82A9-589BB7345DC9}">
      <dgm:prSet/>
      <dgm:spPr/>
      <dgm:t>
        <a:bodyPr/>
        <a:lstStyle/>
        <a:p>
          <a:endParaRPr lang="ru-RU"/>
        </a:p>
      </dgm:t>
    </dgm:pt>
    <dgm:pt modelId="{18AA3720-09B5-4541-9645-CF2B24C0C7C2}" type="sibTrans" cxnId="{0A641066-CC4D-4576-82A9-589BB7345DC9}">
      <dgm:prSet/>
      <dgm:spPr/>
      <dgm:t>
        <a:bodyPr/>
        <a:lstStyle/>
        <a:p>
          <a:endParaRPr lang="ru-RU"/>
        </a:p>
      </dgm:t>
    </dgm:pt>
    <dgm:pt modelId="{E390E65F-4499-456E-BC1C-5C8133EAA0ED}">
      <dgm:prSet phldrT="[Текст]"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Февраль</a:t>
          </a:r>
          <a:endParaRPr lang="ru-RU" dirty="0"/>
        </a:p>
      </dgm:t>
    </dgm:pt>
    <dgm:pt modelId="{B5800B10-110C-40ED-AE35-1618660042D7}" type="parTrans" cxnId="{5F06C777-1439-44EB-AB2F-7A3DDF9263E6}">
      <dgm:prSet/>
      <dgm:spPr/>
      <dgm:t>
        <a:bodyPr/>
        <a:lstStyle/>
        <a:p>
          <a:endParaRPr lang="ru-RU"/>
        </a:p>
      </dgm:t>
    </dgm:pt>
    <dgm:pt modelId="{AA59E073-CB8D-459B-9547-255C9ED01AE3}" type="sibTrans" cxnId="{5F06C777-1439-44EB-AB2F-7A3DDF9263E6}">
      <dgm:prSet/>
      <dgm:spPr/>
      <dgm:t>
        <a:bodyPr/>
        <a:lstStyle/>
        <a:p>
          <a:endParaRPr lang="ru-RU"/>
        </a:p>
      </dgm:t>
    </dgm:pt>
    <dgm:pt modelId="{622A5D44-2FD2-4B4F-94E2-2CED4CA105A6}">
      <dgm:prSet phldrT="[Текст]">
        <dgm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Март</a:t>
          </a:r>
          <a:endParaRPr lang="ru-RU" dirty="0"/>
        </a:p>
      </dgm:t>
    </dgm:pt>
    <dgm:pt modelId="{3AFAD187-6164-4420-9820-B6E4626871E4}" type="parTrans" cxnId="{629B40FB-E324-4CF4-B650-A50C80DECEC3}">
      <dgm:prSet/>
      <dgm:spPr/>
      <dgm:t>
        <a:bodyPr/>
        <a:lstStyle/>
        <a:p>
          <a:endParaRPr lang="ru-RU"/>
        </a:p>
      </dgm:t>
    </dgm:pt>
    <dgm:pt modelId="{491AD708-4ECB-494A-B39E-54A23C307B0B}" type="sibTrans" cxnId="{629B40FB-E324-4CF4-B650-A50C80DECEC3}">
      <dgm:prSet/>
      <dgm:spPr/>
      <dgm:t>
        <a:bodyPr/>
        <a:lstStyle/>
        <a:p>
          <a:endParaRPr lang="ru-RU"/>
        </a:p>
      </dgm:t>
    </dgm:pt>
    <dgm:pt modelId="{8A32D903-63E4-4BF1-B609-AE3AC6DF8E57}">
      <dgm:prSet phldrT="[Текст]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Апрель</a:t>
          </a:r>
          <a:endParaRPr lang="ru-RU" dirty="0"/>
        </a:p>
      </dgm:t>
    </dgm:pt>
    <dgm:pt modelId="{85D8575A-0549-4D1C-A1CA-F87DA683597E}" type="parTrans" cxnId="{E678671D-294C-44DE-B703-DF3BCCE4CACF}">
      <dgm:prSet/>
      <dgm:spPr/>
      <dgm:t>
        <a:bodyPr/>
        <a:lstStyle/>
        <a:p>
          <a:endParaRPr lang="ru-RU"/>
        </a:p>
      </dgm:t>
    </dgm:pt>
    <dgm:pt modelId="{4F94DCB1-3127-4441-97E4-2A1392628E56}" type="sibTrans" cxnId="{E678671D-294C-44DE-B703-DF3BCCE4CACF}">
      <dgm:prSet/>
      <dgm:spPr/>
      <dgm:t>
        <a:bodyPr/>
        <a:lstStyle/>
        <a:p>
          <a:endParaRPr lang="ru-RU"/>
        </a:p>
      </dgm:t>
    </dgm:pt>
    <dgm:pt modelId="{E1D87577-5152-4646-B098-B5A517F4176C}">
      <dgm:prSet custT="1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1400" b="1" dirty="0" smtClean="0">
              <a:latin typeface="Times New Roman" pitchFamily="18" charset="0"/>
              <a:cs typeface="Times New Roman" pitchFamily="18" charset="0"/>
            </a:rPr>
            <a:t>«Звездной сказки Рождество» (в гостях у Маленького Принца)</a:t>
          </a:r>
          <a:endParaRPr lang="ru-RU" sz="1400" b="1" dirty="0">
            <a:latin typeface="Times New Roman" pitchFamily="18" charset="0"/>
            <a:cs typeface="Times New Roman" pitchFamily="18" charset="0"/>
          </a:endParaRPr>
        </a:p>
      </dgm:t>
    </dgm:pt>
    <dgm:pt modelId="{B0F8E1F1-09C1-4CFA-943C-CBCB0DC6FAE2}" type="parTrans" cxnId="{80974EDC-98DA-4631-BE54-AD2BD38ABF9F}">
      <dgm:prSet/>
      <dgm:spPr/>
      <dgm:t>
        <a:bodyPr/>
        <a:lstStyle/>
        <a:p>
          <a:endParaRPr lang="ru-RU"/>
        </a:p>
      </dgm:t>
    </dgm:pt>
    <dgm:pt modelId="{72EDD3D0-9D07-4424-B776-B151F489292D}" type="sibTrans" cxnId="{80974EDC-98DA-4631-BE54-AD2BD38ABF9F}">
      <dgm:prSet/>
      <dgm:spPr/>
      <dgm:t>
        <a:bodyPr/>
        <a:lstStyle/>
        <a:p>
          <a:endParaRPr lang="ru-RU"/>
        </a:p>
      </dgm:t>
    </dgm:pt>
    <dgm:pt modelId="{E428DB24-6DEC-4F10-BCA2-20C7AA6BA589}">
      <dgm:prSet custT="1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1400" b="1" dirty="0" smtClean="0">
              <a:latin typeface="Times New Roman" pitchFamily="18" charset="0"/>
              <a:cs typeface="Times New Roman" pitchFamily="18" charset="0"/>
            </a:rPr>
            <a:t>«Самара – космическая столица России. Знакомство с историей ракетостроения»</a:t>
          </a:r>
          <a:endParaRPr lang="ru-RU" sz="1400" b="1" dirty="0">
            <a:latin typeface="Times New Roman" pitchFamily="18" charset="0"/>
            <a:cs typeface="Times New Roman" pitchFamily="18" charset="0"/>
          </a:endParaRPr>
        </a:p>
      </dgm:t>
    </dgm:pt>
    <dgm:pt modelId="{80EF7D3C-5185-4F71-8FFF-B08042E026CE}" type="parTrans" cxnId="{0B5FC3F5-89B5-4E06-8553-B145E5114BDA}">
      <dgm:prSet/>
      <dgm:spPr/>
      <dgm:t>
        <a:bodyPr/>
        <a:lstStyle/>
        <a:p>
          <a:endParaRPr lang="ru-RU"/>
        </a:p>
      </dgm:t>
    </dgm:pt>
    <dgm:pt modelId="{93369149-A441-4E3A-8E31-B777E0EA8ABF}" type="sibTrans" cxnId="{0B5FC3F5-89B5-4E06-8553-B145E5114BDA}">
      <dgm:prSet/>
      <dgm:spPr/>
      <dgm:t>
        <a:bodyPr/>
        <a:lstStyle/>
        <a:p>
          <a:endParaRPr lang="ru-RU"/>
        </a:p>
      </dgm:t>
    </dgm:pt>
    <dgm:pt modelId="{447B1DD8-FE5D-41BF-AAF2-C19F6255AEF5}">
      <dgm:prSet custT="1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1400" b="1" dirty="0" smtClean="0">
              <a:latin typeface="Times New Roman" pitchFamily="18" charset="0"/>
              <a:cs typeface="Times New Roman" pitchFamily="18" charset="0"/>
            </a:rPr>
            <a:t>«Постигаем тайны Звезд»</a:t>
          </a:r>
          <a:endParaRPr lang="ru-RU" sz="1400" b="1" dirty="0">
            <a:latin typeface="Times New Roman" pitchFamily="18" charset="0"/>
            <a:cs typeface="Times New Roman" pitchFamily="18" charset="0"/>
          </a:endParaRPr>
        </a:p>
      </dgm:t>
    </dgm:pt>
    <dgm:pt modelId="{9A574243-3B1D-4D6D-880F-FB1A73EE1D77}" type="parTrans" cxnId="{6C5E3FCC-89E4-417A-A636-73A35CA85F45}">
      <dgm:prSet/>
      <dgm:spPr/>
      <dgm:t>
        <a:bodyPr/>
        <a:lstStyle/>
        <a:p>
          <a:endParaRPr lang="ru-RU"/>
        </a:p>
      </dgm:t>
    </dgm:pt>
    <dgm:pt modelId="{253DF441-3496-47CC-866F-86E4BB7E42E3}" type="sibTrans" cxnId="{6C5E3FCC-89E4-417A-A636-73A35CA85F45}">
      <dgm:prSet/>
      <dgm:spPr/>
      <dgm:t>
        <a:bodyPr/>
        <a:lstStyle/>
        <a:p>
          <a:endParaRPr lang="ru-RU"/>
        </a:p>
      </dgm:t>
    </dgm:pt>
    <dgm:pt modelId="{59141D85-96F2-421D-9561-4ECD3785E0DD}">
      <dgm:prSet custT="1"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1100" b="1" dirty="0" smtClean="0">
              <a:latin typeface="Times New Roman" pitchFamily="18" charset="0"/>
              <a:cs typeface="Times New Roman" pitchFamily="18" charset="0"/>
            </a:rPr>
            <a:t> «</a:t>
          </a:r>
          <a:r>
            <a:rPr lang="ru-RU" sz="1400" b="1" dirty="0" smtClean="0">
              <a:latin typeface="Times New Roman" pitchFamily="18" charset="0"/>
              <a:cs typeface="Times New Roman" pitchFamily="18" charset="0"/>
            </a:rPr>
            <a:t>Сказку новую напишем, песню новую споем»</a:t>
          </a:r>
          <a:endParaRPr lang="ru-RU" sz="1400" dirty="0"/>
        </a:p>
      </dgm:t>
    </dgm:pt>
    <dgm:pt modelId="{EEB028E7-09C9-43ED-BC89-4709039220D7}" type="parTrans" cxnId="{3587BF72-0BC7-4804-BA12-546B95B63837}">
      <dgm:prSet/>
      <dgm:spPr/>
      <dgm:t>
        <a:bodyPr/>
        <a:lstStyle/>
        <a:p>
          <a:endParaRPr lang="ru-RU"/>
        </a:p>
      </dgm:t>
    </dgm:pt>
    <dgm:pt modelId="{7E6469A6-1350-4C65-8AE0-22C82CC094E6}" type="sibTrans" cxnId="{3587BF72-0BC7-4804-BA12-546B95B63837}">
      <dgm:prSet/>
      <dgm:spPr/>
      <dgm:t>
        <a:bodyPr/>
        <a:lstStyle/>
        <a:p>
          <a:endParaRPr lang="ru-RU"/>
        </a:p>
      </dgm:t>
    </dgm:pt>
    <dgm:pt modelId="{9EBB9B41-4660-43A7-B8C3-7F4367281533}">
      <dgm:prSet custT="1"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1400" b="1" dirty="0" smtClean="0">
              <a:latin typeface="Times New Roman" pitchFamily="18" charset="0"/>
              <a:cs typeface="Times New Roman" pitchFamily="18" charset="0"/>
            </a:rPr>
            <a:t>«Учимся оживлять сказку. Мастерская анимации»</a:t>
          </a:r>
          <a:endParaRPr lang="ru-RU" sz="1400" b="1" dirty="0">
            <a:latin typeface="Times New Roman" pitchFamily="18" charset="0"/>
            <a:cs typeface="Times New Roman" pitchFamily="18" charset="0"/>
          </a:endParaRPr>
        </a:p>
      </dgm:t>
    </dgm:pt>
    <dgm:pt modelId="{7FE5F445-36E2-4040-B63D-CD78A233D607}" type="parTrans" cxnId="{66E638EF-DD3B-4175-94F5-D19F6BEEA356}">
      <dgm:prSet/>
      <dgm:spPr/>
      <dgm:t>
        <a:bodyPr/>
        <a:lstStyle/>
        <a:p>
          <a:endParaRPr lang="ru-RU"/>
        </a:p>
      </dgm:t>
    </dgm:pt>
    <dgm:pt modelId="{E9F4D4AA-1DD6-4EF8-9D2C-4B1CC5EF5FA3}" type="sibTrans" cxnId="{66E638EF-DD3B-4175-94F5-D19F6BEEA356}">
      <dgm:prSet/>
      <dgm:spPr/>
      <dgm:t>
        <a:bodyPr/>
        <a:lstStyle/>
        <a:p>
          <a:endParaRPr lang="ru-RU"/>
        </a:p>
      </dgm:t>
    </dgm:pt>
    <dgm:pt modelId="{DC72C145-A424-40C2-BE8E-EE0B3C6445E2}">
      <dgm:prSet custT="1"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1400" b="1" dirty="0" smtClean="0">
              <a:latin typeface="Times New Roman" pitchFamily="18" charset="0"/>
              <a:cs typeface="Times New Roman" pitchFamily="18" charset="0"/>
            </a:rPr>
            <a:t>«Маленькие космические истории. Мама для звездного мальчика» Музыкальная театрализация</a:t>
          </a:r>
          <a:endParaRPr lang="ru-RU" sz="1400" b="1" dirty="0">
            <a:latin typeface="Times New Roman" pitchFamily="18" charset="0"/>
            <a:cs typeface="Times New Roman" pitchFamily="18" charset="0"/>
          </a:endParaRPr>
        </a:p>
      </dgm:t>
    </dgm:pt>
    <dgm:pt modelId="{A4DDE7E8-A4BC-4F4A-B7BF-F737F80C6BC6}" type="sibTrans" cxnId="{722FFC63-D24D-45BE-8DA4-681EC9289081}">
      <dgm:prSet/>
      <dgm:spPr/>
      <dgm:t>
        <a:bodyPr/>
        <a:lstStyle/>
        <a:p>
          <a:endParaRPr lang="ru-RU"/>
        </a:p>
      </dgm:t>
    </dgm:pt>
    <dgm:pt modelId="{EC858812-C19D-4245-9BCE-5A019B93CB34}" type="parTrans" cxnId="{722FFC63-D24D-45BE-8DA4-681EC9289081}">
      <dgm:prSet/>
      <dgm:spPr/>
      <dgm:t>
        <a:bodyPr/>
        <a:lstStyle/>
        <a:p>
          <a:endParaRPr lang="ru-RU"/>
        </a:p>
      </dgm:t>
    </dgm:pt>
    <dgm:pt modelId="{979994EB-1536-46B7-90CD-B886D267E354}">
      <dgm:prSet custT="1">
        <dgm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1400" b="1" dirty="0" smtClean="0">
              <a:latin typeface="Times New Roman" pitchFamily="18" charset="0"/>
              <a:cs typeface="Times New Roman" pitchFamily="18" charset="0"/>
            </a:rPr>
            <a:t>«Чудеса анимации. Учим героев разговаривать: составление диалогов»</a:t>
          </a:r>
          <a:endParaRPr lang="ru-RU" sz="1400" dirty="0"/>
        </a:p>
      </dgm:t>
    </dgm:pt>
    <dgm:pt modelId="{9CD5E5EA-EE23-4E48-990A-1DD720B36C25}" type="parTrans" cxnId="{D2A0BE2A-F6F6-4753-8FC2-3233CF19BE7D}">
      <dgm:prSet/>
      <dgm:spPr/>
      <dgm:t>
        <a:bodyPr/>
        <a:lstStyle/>
        <a:p>
          <a:endParaRPr lang="ru-RU"/>
        </a:p>
      </dgm:t>
    </dgm:pt>
    <dgm:pt modelId="{181470F2-F913-4CFC-8218-293DE04873A6}" type="sibTrans" cxnId="{D2A0BE2A-F6F6-4753-8FC2-3233CF19BE7D}">
      <dgm:prSet/>
      <dgm:spPr/>
      <dgm:t>
        <a:bodyPr/>
        <a:lstStyle/>
        <a:p>
          <a:endParaRPr lang="ru-RU"/>
        </a:p>
      </dgm:t>
    </dgm:pt>
    <dgm:pt modelId="{FD5E0EFE-F005-4B7F-80AE-ED1CB264D1A1}">
      <dgm:prSet custT="1"/>
      <dgm:spPr/>
      <dgm:t>
        <a:bodyPr/>
        <a:lstStyle/>
        <a:p>
          <a:r>
            <a:rPr lang="ru-RU" sz="1400" b="1" dirty="0" smtClean="0">
              <a:latin typeface="Times New Roman" pitchFamily="18" charset="0"/>
              <a:cs typeface="Times New Roman" pitchFamily="18" charset="0"/>
            </a:rPr>
            <a:t>«Чудеса анимации. Учим героев разговаривать: как подарить свой голос» (работа над речевой выразительностью)</a:t>
          </a:r>
          <a:endParaRPr lang="ru-RU" sz="1400" b="1" dirty="0">
            <a:latin typeface="Times New Roman" pitchFamily="18" charset="0"/>
            <a:cs typeface="Times New Roman" pitchFamily="18" charset="0"/>
          </a:endParaRPr>
        </a:p>
      </dgm:t>
    </dgm:pt>
    <dgm:pt modelId="{0F8EDDE0-FCF2-4F17-8676-B8D3DDFBB1F5}" type="parTrans" cxnId="{38E1A5F8-352B-4E47-887F-342853E7A628}">
      <dgm:prSet/>
      <dgm:spPr/>
      <dgm:t>
        <a:bodyPr/>
        <a:lstStyle/>
        <a:p>
          <a:endParaRPr lang="ru-RU"/>
        </a:p>
      </dgm:t>
    </dgm:pt>
    <dgm:pt modelId="{58514EE0-FCCD-4145-BA9B-D9E530C51063}" type="sibTrans" cxnId="{38E1A5F8-352B-4E47-887F-342853E7A628}">
      <dgm:prSet/>
      <dgm:spPr/>
      <dgm:t>
        <a:bodyPr/>
        <a:lstStyle/>
        <a:p>
          <a:endParaRPr lang="ru-RU"/>
        </a:p>
      </dgm:t>
    </dgm:pt>
    <dgm:pt modelId="{4F2D7DFC-C8E3-4F68-8153-8A6A563CB3C2}">
      <dgm:prSet custT="1"/>
      <dgm:spPr/>
      <dgm:t>
        <a:bodyPr/>
        <a:lstStyle/>
        <a:p>
          <a:r>
            <a:rPr lang="ru-RU" sz="1400" b="1" dirty="0" smtClean="0">
              <a:latin typeface="Times New Roman" pitchFamily="18" charset="0"/>
              <a:cs typeface="Times New Roman" pitchFamily="18" charset="0"/>
            </a:rPr>
            <a:t>«Маленькие космические истории. Мама для звездного мальчика» Музыкальная театрализация</a:t>
          </a:r>
          <a:endParaRPr lang="ru-RU" sz="1100" b="1" dirty="0">
            <a:latin typeface="Times New Roman" pitchFamily="18" charset="0"/>
            <a:cs typeface="Times New Roman" pitchFamily="18" charset="0"/>
          </a:endParaRPr>
        </a:p>
      </dgm:t>
    </dgm:pt>
    <dgm:pt modelId="{5A1703C8-2527-4779-A2FB-E40F14376B00}" type="parTrans" cxnId="{942B2885-396C-4CA1-9745-E54533374DE5}">
      <dgm:prSet/>
      <dgm:spPr/>
      <dgm:t>
        <a:bodyPr/>
        <a:lstStyle/>
        <a:p>
          <a:endParaRPr lang="ru-RU"/>
        </a:p>
      </dgm:t>
    </dgm:pt>
    <dgm:pt modelId="{572E93C1-CF14-431B-A313-0BBEF14F0861}" type="sibTrans" cxnId="{942B2885-396C-4CA1-9745-E54533374DE5}">
      <dgm:prSet/>
      <dgm:spPr/>
      <dgm:t>
        <a:bodyPr/>
        <a:lstStyle/>
        <a:p>
          <a:endParaRPr lang="ru-RU"/>
        </a:p>
      </dgm:t>
    </dgm:pt>
    <dgm:pt modelId="{3D99CB8E-15EE-4988-9A71-E976CE643B77}">
      <dgm:prSet custT="1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1400" b="1" dirty="0" smtClean="0">
              <a:latin typeface="Times New Roman" pitchFamily="18" charset="0"/>
              <a:cs typeface="Times New Roman" pitchFamily="18" charset="0"/>
            </a:rPr>
            <a:t>«Этот таинственный Космос»</a:t>
          </a:r>
          <a:endParaRPr lang="ru-RU" sz="1400" b="1" dirty="0">
            <a:latin typeface="Times New Roman" pitchFamily="18" charset="0"/>
            <a:cs typeface="Times New Roman" pitchFamily="18" charset="0"/>
          </a:endParaRPr>
        </a:p>
      </dgm:t>
    </dgm:pt>
    <dgm:pt modelId="{7F9AB3F2-CA9D-471E-99DA-3FF2D6D66314}" type="parTrans" cxnId="{3DC4949E-EE7D-436E-A1DC-1E548CEC4D97}">
      <dgm:prSet/>
      <dgm:spPr/>
      <dgm:t>
        <a:bodyPr/>
        <a:lstStyle/>
        <a:p>
          <a:endParaRPr lang="ru-RU"/>
        </a:p>
      </dgm:t>
    </dgm:pt>
    <dgm:pt modelId="{E3245CFD-1536-48F8-BAF7-10BB8F950301}" type="sibTrans" cxnId="{3DC4949E-EE7D-436E-A1DC-1E548CEC4D97}">
      <dgm:prSet/>
      <dgm:spPr/>
      <dgm:t>
        <a:bodyPr/>
        <a:lstStyle/>
        <a:p>
          <a:endParaRPr lang="ru-RU"/>
        </a:p>
      </dgm:t>
    </dgm:pt>
    <dgm:pt modelId="{FA1FE355-B351-4434-824F-AC0C88B26B47}">
      <dgm:prSet custT="1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1400" b="1" dirty="0" smtClean="0">
              <a:latin typeface="Times New Roman" pitchFamily="18" charset="0"/>
              <a:cs typeface="Times New Roman" pitchFamily="18" charset="0"/>
            </a:rPr>
            <a:t>«Если в Космос мы хотим, значит скоро полетим!»</a:t>
          </a:r>
          <a:endParaRPr lang="ru-RU" sz="1400" b="1" dirty="0">
            <a:latin typeface="Times New Roman" pitchFamily="18" charset="0"/>
            <a:cs typeface="Times New Roman" pitchFamily="18" charset="0"/>
          </a:endParaRPr>
        </a:p>
      </dgm:t>
    </dgm:pt>
    <dgm:pt modelId="{59F34094-21DE-472B-A7C4-BF3983874BFD}" type="parTrans" cxnId="{A68534E6-3754-4492-9968-C4664A03B107}">
      <dgm:prSet/>
      <dgm:spPr/>
      <dgm:t>
        <a:bodyPr/>
        <a:lstStyle/>
        <a:p>
          <a:endParaRPr lang="ru-RU"/>
        </a:p>
      </dgm:t>
    </dgm:pt>
    <dgm:pt modelId="{D5406988-7B46-4A34-8DEA-95F6312132AC}" type="sibTrans" cxnId="{A68534E6-3754-4492-9968-C4664A03B107}">
      <dgm:prSet/>
      <dgm:spPr/>
      <dgm:t>
        <a:bodyPr/>
        <a:lstStyle/>
        <a:p>
          <a:endParaRPr lang="ru-RU"/>
        </a:p>
      </dgm:t>
    </dgm:pt>
    <dgm:pt modelId="{0DE89F61-03DF-4E71-9A78-292C2CB76F34}">
      <dgm:prSet custT="1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1400" b="1" dirty="0" smtClean="0">
              <a:latin typeface="Times New Roman" pitchFamily="18" charset="0"/>
              <a:cs typeface="Times New Roman" pitchFamily="18" charset="0"/>
            </a:rPr>
            <a:t>«Земля – наш общий дом. Наведем порядок в нем!»</a:t>
          </a:r>
          <a:endParaRPr lang="ru-RU" sz="1400" b="1" dirty="0">
            <a:latin typeface="Times New Roman" pitchFamily="18" charset="0"/>
            <a:cs typeface="Times New Roman" pitchFamily="18" charset="0"/>
          </a:endParaRPr>
        </a:p>
      </dgm:t>
    </dgm:pt>
    <dgm:pt modelId="{5DA1CEB5-9001-409D-A7C6-D068E9A423BF}" type="parTrans" cxnId="{5B28393E-EC41-43F8-A190-72D93D55292C}">
      <dgm:prSet/>
      <dgm:spPr/>
      <dgm:t>
        <a:bodyPr/>
        <a:lstStyle/>
        <a:p>
          <a:endParaRPr lang="ru-RU"/>
        </a:p>
      </dgm:t>
    </dgm:pt>
    <dgm:pt modelId="{DB327F00-CFA6-4157-AAC4-6A89DD3CBBE5}" type="sibTrans" cxnId="{5B28393E-EC41-43F8-A190-72D93D55292C}">
      <dgm:prSet/>
      <dgm:spPr/>
      <dgm:t>
        <a:bodyPr/>
        <a:lstStyle/>
        <a:p>
          <a:endParaRPr lang="ru-RU"/>
        </a:p>
      </dgm:t>
    </dgm:pt>
    <dgm:pt modelId="{A9AAE378-3D92-4F08-9822-BB7359AE334D}">
      <dgm:prSet custT="1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1400" b="1" dirty="0" smtClean="0">
              <a:latin typeface="Times New Roman" pitchFamily="18" charset="0"/>
              <a:cs typeface="Times New Roman" pitchFamily="18" charset="0"/>
            </a:rPr>
            <a:t>«Защита Проекта. Презентация мультфильма»</a:t>
          </a:r>
          <a:endParaRPr lang="ru-RU" sz="1400" b="1" dirty="0">
            <a:latin typeface="Times New Roman" pitchFamily="18" charset="0"/>
            <a:cs typeface="Times New Roman" pitchFamily="18" charset="0"/>
          </a:endParaRPr>
        </a:p>
      </dgm:t>
    </dgm:pt>
    <dgm:pt modelId="{79E22340-EA45-4FEB-8E0E-7AD7ACCDDE22}" type="parTrans" cxnId="{C0CBDE12-08FE-47D0-8BA3-7538C1452CE7}">
      <dgm:prSet/>
      <dgm:spPr/>
      <dgm:t>
        <a:bodyPr/>
        <a:lstStyle/>
        <a:p>
          <a:endParaRPr lang="ru-RU"/>
        </a:p>
      </dgm:t>
    </dgm:pt>
    <dgm:pt modelId="{A5964AAF-4408-4D35-9B9B-8ED3E136D717}" type="sibTrans" cxnId="{C0CBDE12-08FE-47D0-8BA3-7538C1452CE7}">
      <dgm:prSet/>
      <dgm:spPr/>
      <dgm:t>
        <a:bodyPr/>
        <a:lstStyle/>
        <a:p>
          <a:endParaRPr lang="ru-RU"/>
        </a:p>
      </dgm:t>
    </dgm:pt>
    <dgm:pt modelId="{EC8BC606-15DD-401C-A7B6-ADDCC485B5E3}" type="pres">
      <dgm:prSet presAssocID="{E2BC8A35-4B9E-4A46-8A4D-67637F811C60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AFAB3002-DD11-4025-A91D-9ECB780B4142}" type="pres">
      <dgm:prSet presAssocID="{F472F5BD-1BD4-457C-9D1A-7A9DC96B7AB2}" presName="composite" presStyleCnt="0"/>
      <dgm:spPr/>
      <dgm:t>
        <a:bodyPr/>
        <a:lstStyle/>
        <a:p>
          <a:endParaRPr lang="ru-RU"/>
        </a:p>
      </dgm:t>
    </dgm:pt>
    <dgm:pt modelId="{AE20D960-599D-44BA-A851-8C937C204B91}" type="pres">
      <dgm:prSet presAssocID="{F472F5BD-1BD4-457C-9D1A-7A9DC96B7AB2}" presName="parentText" presStyleLbl="alignNode1" presStyleIdx="0" presStyleCnt="4" custScaleX="100237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9EE441B-201A-438A-AECF-7FB8EDE0B2DA}" type="pres">
      <dgm:prSet presAssocID="{F472F5BD-1BD4-457C-9D1A-7A9DC96B7AB2}" presName="descendantText" presStyleLbl="alignAcc1" presStyleIdx="0" presStyleCnt="4" custScaleX="96711" custScaleY="115044" custLinFactNeighborX="1406" custLinFactNeighborY="1213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D386972-0CD3-4144-9541-577CC864960F}" type="pres">
      <dgm:prSet presAssocID="{18AA3720-09B5-4541-9645-CF2B24C0C7C2}" presName="sp" presStyleCnt="0"/>
      <dgm:spPr/>
      <dgm:t>
        <a:bodyPr/>
        <a:lstStyle/>
        <a:p>
          <a:endParaRPr lang="ru-RU"/>
        </a:p>
      </dgm:t>
    </dgm:pt>
    <dgm:pt modelId="{75EC503E-C387-4700-BDE1-F1BD59564281}" type="pres">
      <dgm:prSet presAssocID="{E390E65F-4499-456E-BC1C-5C8133EAA0ED}" presName="composite" presStyleCnt="0"/>
      <dgm:spPr/>
      <dgm:t>
        <a:bodyPr/>
        <a:lstStyle/>
        <a:p>
          <a:endParaRPr lang="ru-RU"/>
        </a:p>
      </dgm:t>
    </dgm:pt>
    <dgm:pt modelId="{F3F39D45-BFD5-46FE-8C69-C83AE6CA0CBF}" type="pres">
      <dgm:prSet presAssocID="{E390E65F-4499-456E-BC1C-5C8133EAA0ED}" presName="parentText" presStyleLbl="alignNode1" presStyleIdx="1" presStyleCnt="4" custLinFactNeighborY="-400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F7F39FB-013F-42CF-B084-26CF9D49760D}" type="pres">
      <dgm:prSet presAssocID="{E390E65F-4499-456E-BC1C-5C8133EAA0ED}" presName="descendantText" presStyleLbl="alignAcc1" presStyleIdx="1" presStyleCnt="4" custScaleX="97344" custScaleY="138231" custLinFactNeighborX="967" custLinFactNeighborY="232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98CA650-7D51-4504-B4B4-9086D6C0EFAE}" type="pres">
      <dgm:prSet presAssocID="{AA59E073-CB8D-459B-9547-255C9ED01AE3}" presName="sp" presStyleCnt="0"/>
      <dgm:spPr/>
      <dgm:t>
        <a:bodyPr/>
        <a:lstStyle/>
        <a:p>
          <a:endParaRPr lang="ru-RU"/>
        </a:p>
      </dgm:t>
    </dgm:pt>
    <dgm:pt modelId="{1215B982-8F69-433A-B5F9-B30890D79E3F}" type="pres">
      <dgm:prSet presAssocID="{622A5D44-2FD2-4B4F-94E2-2CED4CA105A6}" presName="composite" presStyleCnt="0"/>
      <dgm:spPr/>
      <dgm:t>
        <a:bodyPr/>
        <a:lstStyle/>
        <a:p>
          <a:endParaRPr lang="ru-RU"/>
        </a:p>
      </dgm:t>
    </dgm:pt>
    <dgm:pt modelId="{AED620ED-A61B-4FD9-9689-72F1A370D543}" type="pres">
      <dgm:prSet presAssocID="{622A5D44-2FD2-4B4F-94E2-2CED4CA105A6}" presName="parentText" presStyleLbl="alignNode1" presStyleIdx="2" presStyleCnt="4" custScaleX="101299" custScaleY="142464" custLinFactNeighborX="0" custLinFactNeighborY="909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5CD651D-6479-45F3-8A77-139324518E50}" type="pres">
      <dgm:prSet presAssocID="{622A5D44-2FD2-4B4F-94E2-2CED4CA105A6}" presName="descendantText" presStyleLbl="alignAcc1" presStyleIdx="2" presStyleCnt="4" custScaleX="96925" custScaleY="187936" custLinFactY="100000" custLinFactNeighborX="186" custLinFactNeighborY="11497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9AB5045-1F9F-4DDE-B892-645EE4596F92}" type="pres">
      <dgm:prSet presAssocID="{491AD708-4ECB-494A-B39E-54A23C307B0B}" presName="sp" presStyleCnt="0"/>
      <dgm:spPr/>
    </dgm:pt>
    <dgm:pt modelId="{F763915E-FDA7-48D9-9C9D-4C3BD18429B9}" type="pres">
      <dgm:prSet presAssocID="{8A32D903-63E4-4BF1-B609-AE3AC6DF8E57}" presName="composite" presStyleCnt="0"/>
      <dgm:spPr/>
    </dgm:pt>
    <dgm:pt modelId="{59061957-705E-4459-962D-301458693389}" type="pres">
      <dgm:prSet presAssocID="{8A32D903-63E4-4BF1-B609-AE3AC6DF8E57}" presName="parentText" presStyleLbl="alignNode1" presStyleIdx="3" presStyleCnt="4" custScaleX="112472" custScaleY="132603" custLinFactNeighborX="-6315" custLinFactNeighborY="835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7A0EC47-CF23-4147-B3DB-5B607860FC5B}" type="pres">
      <dgm:prSet presAssocID="{8A32D903-63E4-4BF1-B609-AE3AC6DF8E57}" presName="descendantText" presStyleLbl="alignAcc1" presStyleIdx="3" presStyleCnt="4" custScaleX="96855" custScaleY="198825" custLinFactY="-100000" custLinFactNeighborX="61" custLinFactNeighborY="-10266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ACDBBC94-C056-45AA-B70D-D4AFA2B3AB9A}" type="presOf" srcId="{4F2D7DFC-C8E3-4F68-8153-8A6A563CB3C2}" destId="{C7A0EC47-CF23-4147-B3DB-5B607860FC5B}" srcOrd="0" destOrd="2" presId="urn:microsoft.com/office/officeart/2005/8/layout/chevron2"/>
    <dgm:cxn modelId="{0A641066-CC4D-4576-82A9-589BB7345DC9}" srcId="{E2BC8A35-4B9E-4A46-8A4D-67637F811C60}" destId="{F472F5BD-1BD4-457C-9D1A-7A9DC96B7AB2}" srcOrd="0" destOrd="0" parTransId="{C9AFBD6D-9C2E-4CDE-B7F4-19C4071A2F8F}" sibTransId="{18AA3720-09B5-4541-9645-CF2B24C0C7C2}"/>
    <dgm:cxn modelId="{9B57C60C-8CF9-4C71-9448-A0D7A69A93EA}" type="presOf" srcId="{9EBB9B41-4660-43A7-B8C3-7F4367281533}" destId="{6F7F39FB-013F-42CF-B084-26CF9D49760D}" srcOrd="0" destOrd="1" presId="urn:microsoft.com/office/officeart/2005/8/layout/chevron2"/>
    <dgm:cxn modelId="{D242B4B5-1D3C-4FF2-8E55-F719C28A38DC}" type="presOf" srcId="{0DE89F61-03DF-4E71-9A78-292C2CB76F34}" destId="{15CD651D-6479-45F3-8A77-139324518E50}" srcOrd="0" destOrd="2" presId="urn:microsoft.com/office/officeart/2005/8/layout/chevron2"/>
    <dgm:cxn modelId="{942B2885-396C-4CA1-9745-E54533374DE5}" srcId="{8A32D903-63E4-4BF1-B609-AE3AC6DF8E57}" destId="{4F2D7DFC-C8E3-4F68-8153-8A6A563CB3C2}" srcOrd="2" destOrd="0" parTransId="{5A1703C8-2527-4779-A2FB-E40F14376B00}" sibTransId="{572E93C1-CF14-431B-A313-0BBEF14F0861}"/>
    <dgm:cxn modelId="{6C5E3FCC-89E4-417A-A636-73A35CA85F45}" srcId="{F472F5BD-1BD4-457C-9D1A-7A9DC96B7AB2}" destId="{447B1DD8-FE5D-41BF-AAF2-C19F6255AEF5}" srcOrd="2" destOrd="0" parTransId="{9A574243-3B1D-4D6D-880F-FB1A73EE1D77}" sibTransId="{253DF441-3496-47CC-866F-86E4BB7E42E3}"/>
    <dgm:cxn modelId="{F8D0F7F7-ADAD-4D14-8A5D-4AF2011FD5DA}" type="presOf" srcId="{622A5D44-2FD2-4B4F-94E2-2CED4CA105A6}" destId="{AED620ED-A61B-4FD9-9689-72F1A370D543}" srcOrd="0" destOrd="0" presId="urn:microsoft.com/office/officeart/2005/8/layout/chevron2"/>
    <dgm:cxn modelId="{AF82E1A5-CD5A-4D03-A077-439EFE4E5462}" type="presOf" srcId="{FD5E0EFE-F005-4B7F-80AE-ED1CB264D1A1}" destId="{C7A0EC47-CF23-4147-B3DB-5B607860FC5B}" srcOrd="0" destOrd="1" presId="urn:microsoft.com/office/officeart/2005/8/layout/chevron2"/>
    <dgm:cxn modelId="{5A55B50D-85CC-42C6-A06A-D39686293E08}" type="presOf" srcId="{A9AAE378-3D92-4F08-9822-BB7359AE334D}" destId="{15CD651D-6479-45F3-8A77-139324518E50}" srcOrd="0" destOrd="3" presId="urn:microsoft.com/office/officeart/2005/8/layout/chevron2"/>
    <dgm:cxn modelId="{FB529FCF-BA0F-4816-B86C-07749EC2C361}" type="presOf" srcId="{447B1DD8-FE5D-41BF-AAF2-C19F6255AEF5}" destId="{09EE441B-201A-438A-AECF-7FB8EDE0B2DA}" srcOrd="0" destOrd="2" presId="urn:microsoft.com/office/officeart/2005/8/layout/chevron2"/>
    <dgm:cxn modelId="{722FFC63-D24D-45BE-8DA4-681EC9289081}" srcId="{E390E65F-4499-456E-BC1C-5C8133EAA0ED}" destId="{DC72C145-A424-40C2-BE8E-EE0B3C6445E2}" srcOrd="2" destOrd="0" parTransId="{EC858812-C19D-4245-9BCE-5A019B93CB34}" sibTransId="{A4DDE7E8-A4BC-4F4A-B7BF-F737F80C6BC6}"/>
    <dgm:cxn modelId="{AF725ABB-BD95-420F-8978-EAE9757A5912}" type="presOf" srcId="{FA1FE355-B351-4434-824F-AC0C88B26B47}" destId="{15CD651D-6479-45F3-8A77-139324518E50}" srcOrd="0" destOrd="1" presId="urn:microsoft.com/office/officeart/2005/8/layout/chevron2"/>
    <dgm:cxn modelId="{3587BF72-0BC7-4804-BA12-546B95B63837}" srcId="{E390E65F-4499-456E-BC1C-5C8133EAA0ED}" destId="{59141D85-96F2-421D-9561-4ECD3785E0DD}" srcOrd="0" destOrd="0" parTransId="{EEB028E7-09C9-43ED-BC89-4709039220D7}" sibTransId="{7E6469A6-1350-4C65-8AE0-22C82CC094E6}"/>
    <dgm:cxn modelId="{55C560A7-B957-4C63-B936-F98F65F74025}" type="presOf" srcId="{59141D85-96F2-421D-9561-4ECD3785E0DD}" destId="{6F7F39FB-013F-42CF-B084-26CF9D49760D}" srcOrd="0" destOrd="0" presId="urn:microsoft.com/office/officeart/2005/8/layout/chevron2"/>
    <dgm:cxn modelId="{E678671D-294C-44DE-B703-DF3BCCE4CACF}" srcId="{E2BC8A35-4B9E-4A46-8A4D-67637F811C60}" destId="{8A32D903-63E4-4BF1-B609-AE3AC6DF8E57}" srcOrd="3" destOrd="0" parTransId="{85D8575A-0549-4D1C-A1CA-F87DA683597E}" sibTransId="{4F94DCB1-3127-4441-97E4-2A1392628E56}"/>
    <dgm:cxn modelId="{D107587F-220A-4015-AE30-BA893BAB345D}" type="presOf" srcId="{F472F5BD-1BD4-457C-9D1A-7A9DC96B7AB2}" destId="{AE20D960-599D-44BA-A851-8C937C204B91}" srcOrd="0" destOrd="0" presId="urn:microsoft.com/office/officeart/2005/8/layout/chevron2"/>
    <dgm:cxn modelId="{D2A0BE2A-F6F6-4753-8FC2-3233CF19BE7D}" srcId="{8A32D903-63E4-4BF1-B609-AE3AC6DF8E57}" destId="{979994EB-1536-46B7-90CD-B886D267E354}" srcOrd="0" destOrd="0" parTransId="{9CD5E5EA-EE23-4E48-990A-1DD720B36C25}" sibTransId="{181470F2-F913-4CFC-8218-293DE04873A6}"/>
    <dgm:cxn modelId="{5F06C777-1439-44EB-AB2F-7A3DDF9263E6}" srcId="{E2BC8A35-4B9E-4A46-8A4D-67637F811C60}" destId="{E390E65F-4499-456E-BC1C-5C8133EAA0ED}" srcOrd="1" destOrd="0" parTransId="{B5800B10-110C-40ED-AE35-1618660042D7}" sibTransId="{AA59E073-CB8D-459B-9547-255C9ED01AE3}"/>
    <dgm:cxn modelId="{96975F9A-348B-4255-8614-482D92B2782E}" type="presOf" srcId="{E1D87577-5152-4646-B098-B5A517F4176C}" destId="{09EE441B-201A-438A-AECF-7FB8EDE0B2DA}" srcOrd="0" destOrd="0" presId="urn:microsoft.com/office/officeart/2005/8/layout/chevron2"/>
    <dgm:cxn modelId="{5B28393E-EC41-43F8-A190-72D93D55292C}" srcId="{622A5D44-2FD2-4B4F-94E2-2CED4CA105A6}" destId="{0DE89F61-03DF-4E71-9A78-292C2CB76F34}" srcOrd="2" destOrd="0" parTransId="{5DA1CEB5-9001-409D-A7C6-D068E9A423BF}" sibTransId="{DB327F00-CFA6-4157-AAC4-6A89DD3CBBE5}"/>
    <dgm:cxn modelId="{6CC8DFAE-3B17-4072-BB0F-84044C95BDA6}" type="presOf" srcId="{E428DB24-6DEC-4F10-BCA2-20C7AA6BA589}" destId="{09EE441B-201A-438A-AECF-7FB8EDE0B2DA}" srcOrd="0" destOrd="1" presId="urn:microsoft.com/office/officeart/2005/8/layout/chevron2"/>
    <dgm:cxn modelId="{E6A90C52-40BF-452D-8627-7DEA676646AD}" type="presOf" srcId="{DC72C145-A424-40C2-BE8E-EE0B3C6445E2}" destId="{6F7F39FB-013F-42CF-B084-26CF9D49760D}" srcOrd="0" destOrd="2" presId="urn:microsoft.com/office/officeart/2005/8/layout/chevron2"/>
    <dgm:cxn modelId="{A68534E6-3754-4492-9968-C4664A03B107}" srcId="{622A5D44-2FD2-4B4F-94E2-2CED4CA105A6}" destId="{FA1FE355-B351-4434-824F-AC0C88B26B47}" srcOrd="1" destOrd="0" parTransId="{59F34094-21DE-472B-A7C4-BF3983874BFD}" sibTransId="{D5406988-7B46-4A34-8DEA-95F6312132AC}"/>
    <dgm:cxn modelId="{C0CBDE12-08FE-47D0-8BA3-7538C1452CE7}" srcId="{622A5D44-2FD2-4B4F-94E2-2CED4CA105A6}" destId="{A9AAE378-3D92-4F08-9822-BB7359AE334D}" srcOrd="3" destOrd="0" parTransId="{79E22340-EA45-4FEB-8E0E-7AD7ACCDDE22}" sibTransId="{A5964AAF-4408-4D35-9B9B-8ED3E136D717}"/>
    <dgm:cxn modelId="{14D7196B-B189-42D2-9957-EB397955066C}" type="presOf" srcId="{979994EB-1536-46B7-90CD-B886D267E354}" destId="{C7A0EC47-CF23-4147-B3DB-5B607860FC5B}" srcOrd="0" destOrd="0" presId="urn:microsoft.com/office/officeart/2005/8/layout/chevron2"/>
    <dgm:cxn modelId="{38E1A5F8-352B-4E47-887F-342853E7A628}" srcId="{8A32D903-63E4-4BF1-B609-AE3AC6DF8E57}" destId="{FD5E0EFE-F005-4B7F-80AE-ED1CB264D1A1}" srcOrd="1" destOrd="0" parTransId="{0F8EDDE0-FCF2-4F17-8676-B8D3DDFBB1F5}" sibTransId="{58514EE0-FCCD-4145-BA9B-D9E530C51063}"/>
    <dgm:cxn modelId="{3754D430-0D8D-4B79-B353-E4E1FF4BF711}" type="presOf" srcId="{3D99CB8E-15EE-4988-9A71-E976CE643B77}" destId="{15CD651D-6479-45F3-8A77-139324518E50}" srcOrd="0" destOrd="0" presId="urn:microsoft.com/office/officeart/2005/8/layout/chevron2"/>
    <dgm:cxn modelId="{0FD49A8F-C48C-4150-A3AF-B5885451F719}" type="presOf" srcId="{E2BC8A35-4B9E-4A46-8A4D-67637F811C60}" destId="{EC8BC606-15DD-401C-A7B6-ADDCC485B5E3}" srcOrd="0" destOrd="0" presId="urn:microsoft.com/office/officeart/2005/8/layout/chevron2"/>
    <dgm:cxn modelId="{80974EDC-98DA-4631-BE54-AD2BD38ABF9F}" srcId="{F472F5BD-1BD4-457C-9D1A-7A9DC96B7AB2}" destId="{E1D87577-5152-4646-B098-B5A517F4176C}" srcOrd="0" destOrd="0" parTransId="{B0F8E1F1-09C1-4CFA-943C-CBCB0DC6FAE2}" sibTransId="{72EDD3D0-9D07-4424-B776-B151F489292D}"/>
    <dgm:cxn modelId="{0B5FC3F5-89B5-4E06-8553-B145E5114BDA}" srcId="{F472F5BD-1BD4-457C-9D1A-7A9DC96B7AB2}" destId="{E428DB24-6DEC-4F10-BCA2-20C7AA6BA589}" srcOrd="1" destOrd="0" parTransId="{80EF7D3C-5185-4F71-8FFF-B08042E026CE}" sibTransId="{93369149-A441-4E3A-8E31-B777E0EA8ABF}"/>
    <dgm:cxn modelId="{3DC4949E-EE7D-436E-A1DC-1E548CEC4D97}" srcId="{622A5D44-2FD2-4B4F-94E2-2CED4CA105A6}" destId="{3D99CB8E-15EE-4988-9A71-E976CE643B77}" srcOrd="0" destOrd="0" parTransId="{7F9AB3F2-CA9D-471E-99DA-3FF2D6D66314}" sibTransId="{E3245CFD-1536-48F8-BAF7-10BB8F950301}"/>
    <dgm:cxn modelId="{66E638EF-DD3B-4175-94F5-D19F6BEEA356}" srcId="{E390E65F-4499-456E-BC1C-5C8133EAA0ED}" destId="{9EBB9B41-4660-43A7-B8C3-7F4367281533}" srcOrd="1" destOrd="0" parTransId="{7FE5F445-36E2-4040-B63D-CD78A233D607}" sibTransId="{E9F4D4AA-1DD6-4EF8-9D2C-4B1CC5EF5FA3}"/>
    <dgm:cxn modelId="{14C877DD-EA89-4911-8FFC-8772FD60C9F5}" type="presOf" srcId="{E390E65F-4499-456E-BC1C-5C8133EAA0ED}" destId="{F3F39D45-BFD5-46FE-8C69-C83AE6CA0CBF}" srcOrd="0" destOrd="0" presId="urn:microsoft.com/office/officeart/2005/8/layout/chevron2"/>
    <dgm:cxn modelId="{629B40FB-E324-4CF4-B650-A50C80DECEC3}" srcId="{E2BC8A35-4B9E-4A46-8A4D-67637F811C60}" destId="{622A5D44-2FD2-4B4F-94E2-2CED4CA105A6}" srcOrd="2" destOrd="0" parTransId="{3AFAD187-6164-4420-9820-B6E4626871E4}" sibTransId="{491AD708-4ECB-494A-B39E-54A23C307B0B}"/>
    <dgm:cxn modelId="{D3C14E35-F38B-48D9-B3B2-C6701E7A407D}" type="presOf" srcId="{8A32D903-63E4-4BF1-B609-AE3AC6DF8E57}" destId="{59061957-705E-4459-962D-301458693389}" srcOrd="0" destOrd="0" presId="urn:microsoft.com/office/officeart/2005/8/layout/chevron2"/>
    <dgm:cxn modelId="{61A8521E-BA65-48E5-986C-A40FB9D64DD6}" type="presParOf" srcId="{EC8BC606-15DD-401C-A7B6-ADDCC485B5E3}" destId="{AFAB3002-DD11-4025-A91D-9ECB780B4142}" srcOrd="0" destOrd="0" presId="urn:microsoft.com/office/officeart/2005/8/layout/chevron2"/>
    <dgm:cxn modelId="{1F3440F0-AC2D-422F-8254-F33BB8694F81}" type="presParOf" srcId="{AFAB3002-DD11-4025-A91D-9ECB780B4142}" destId="{AE20D960-599D-44BA-A851-8C937C204B91}" srcOrd="0" destOrd="0" presId="urn:microsoft.com/office/officeart/2005/8/layout/chevron2"/>
    <dgm:cxn modelId="{7F4A0484-3617-450C-BA7B-9964A9B028B9}" type="presParOf" srcId="{AFAB3002-DD11-4025-A91D-9ECB780B4142}" destId="{09EE441B-201A-438A-AECF-7FB8EDE0B2DA}" srcOrd="1" destOrd="0" presId="urn:microsoft.com/office/officeart/2005/8/layout/chevron2"/>
    <dgm:cxn modelId="{A2554B21-8BAF-4D75-AC9E-086E7FC34A06}" type="presParOf" srcId="{EC8BC606-15DD-401C-A7B6-ADDCC485B5E3}" destId="{1D386972-0CD3-4144-9541-577CC864960F}" srcOrd="1" destOrd="0" presId="urn:microsoft.com/office/officeart/2005/8/layout/chevron2"/>
    <dgm:cxn modelId="{83714729-4177-487B-BB41-4334E13E1311}" type="presParOf" srcId="{EC8BC606-15DD-401C-A7B6-ADDCC485B5E3}" destId="{75EC503E-C387-4700-BDE1-F1BD59564281}" srcOrd="2" destOrd="0" presId="urn:microsoft.com/office/officeart/2005/8/layout/chevron2"/>
    <dgm:cxn modelId="{BEBFE990-A064-442C-9E8D-1C5BDEB14971}" type="presParOf" srcId="{75EC503E-C387-4700-BDE1-F1BD59564281}" destId="{F3F39D45-BFD5-46FE-8C69-C83AE6CA0CBF}" srcOrd="0" destOrd="0" presId="urn:microsoft.com/office/officeart/2005/8/layout/chevron2"/>
    <dgm:cxn modelId="{CDFD605E-A9C6-4464-8632-EAC90C0118BF}" type="presParOf" srcId="{75EC503E-C387-4700-BDE1-F1BD59564281}" destId="{6F7F39FB-013F-42CF-B084-26CF9D49760D}" srcOrd="1" destOrd="0" presId="urn:microsoft.com/office/officeart/2005/8/layout/chevron2"/>
    <dgm:cxn modelId="{917EAADF-DA75-4EF8-B17B-A2268782469C}" type="presParOf" srcId="{EC8BC606-15DD-401C-A7B6-ADDCC485B5E3}" destId="{498CA650-7D51-4504-B4B4-9086D6C0EFAE}" srcOrd="3" destOrd="0" presId="urn:microsoft.com/office/officeart/2005/8/layout/chevron2"/>
    <dgm:cxn modelId="{CD2879FC-56B4-4309-B004-4048E891320D}" type="presParOf" srcId="{EC8BC606-15DD-401C-A7B6-ADDCC485B5E3}" destId="{1215B982-8F69-433A-B5F9-B30890D79E3F}" srcOrd="4" destOrd="0" presId="urn:microsoft.com/office/officeart/2005/8/layout/chevron2"/>
    <dgm:cxn modelId="{6910A5BE-773E-45BF-878C-09E012F37BF9}" type="presParOf" srcId="{1215B982-8F69-433A-B5F9-B30890D79E3F}" destId="{AED620ED-A61B-4FD9-9689-72F1A370D543}" srcOrd="0" destOrd="0" presId="urn:microsoft.com/office/officeart/2005/8/layout/chevron2"/>
    <dgm:cxn modelId="{E2CA35A2-7AC2-4022-B392-19A2CE1EDF58}" type="presParOf" srcId="{1215B982-8F69-433A-B5F9-B30890D79E3F}" destId="{15CD651D-6479-45F3-8A77-139324518E50}" srcOrd="1" destOrd="0" presId="urn:microsoft.com/office/officeart/2005/8/layout/chevron2"/>
    <dgm:cxn modelId="{98EB8645-0BB9-486D-B67D-81119AAD7B86}" type="presParOf" srcId="{EC8BC606-15DD-401C-A7B6-ADDCC485B5E3}" destId="{E9AB5045-1F9F-4DDE-B892-645EE4596F92}" srcOrd="5" destOrd="0" presId="urn:microsoft.com/office/officeart/2005/8/layout/chevron2"/>
    <dgm:cxn modelId="{DE4BAAD4-EE5B-4363-ABCB-D97F94F14255}" type="presParOf" srcId="{EC8BC606-15DD-401C-A7B6-ADDCC485B5E3}" destId="{F763915E-FDA7-48D9-9C9D-4C3BD18429B9}" srcOrd="6" destOrd="0" presId="urn:microsoft.com/office/officeart/2005/8/layout/chevron2"/>
    <dgm:cxn modelId="{BF247C34-97F6-4EE1-BC3B-321428691EB6}" type="presParOf" srcId="{F763915E-FDA7-48D9-9C9D-4C3BD18429B9}" destId="{59061957-705E-4459-962D-301458693389}" srcOrd="0" destOrd="0" presId="urn:microsoft.com/office/officeart/2005/8/layout/chevron2"/>
    <dgm:cxn modelId="{AFD2A4B3-5AE3-48F3-8006-9F4E602B65DD}" type="presParOf" srcId="{F763915E-FDA7-48D9-9C9D-4C3BD18429B9}" destId="{C7A0EC47-CF23-4147-B3DB-5B607860FC5B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26D0AB85-92C4-474F-8915-45E6E3F1A459}" type="doc">
      <dgm:prSet loTypeId="urn:microsoft.com/office/officeart/2005/8/layout/pyramid2" loCatId="pyramid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1F675D6D-806F-4B69-A6DB-01BE285F2E82}">
      <dgm:prSet phldrT="[Текст]" custT="1"/>
      <dgm:spPr>
        <a:gradFill flip="none" rotWithShape="0">
          <a:gsLst>
            <a:gs pos="0">
              <a:schemeClr val="accent6">
                <a:lumMod val="60000"/>
                <a:lumOff val="40000"/>
                <a:tint val="66000"/>
                <a:satMod val="160000"/>
              </a:schemeClr>
            </a:gs>
            <a:gs pos="50000">
              <a:schemeClr val="accent6">
                <a:lumMod val="60000"/>
                <a:lumOff val="40000"/>
                <a:tint val="44500"/>
                <a:satMod val="160000"/>
              </a:schemeClr>
            </a:gs>
            <a:gs pos="100000">
              <a:schemeClr val="accent6">
                <a:lumMod val="60000"/>
                <a:lumOff val="40000"/>
                <a:tint val="23500"/>
                <a:satMod val="160000"/>
              </a:schemeClr>
            </a:gs>
          </a:gsLst>
          <a:path path="circle">
            <a:fillToRect l="50000" t="50000" r="50000" b="50000"/>
          </a:path>
          <a:tileRect/>
        </a:gradFill>
        <a:ln>
          <a:solidFill>
            <a:srgbClr val="002060"/>
          </a:solidFill>
        </a:ln>
      </dgm:spPr>
      <dgm:t>
        <a:bodyPr/>
        <a:lstStyle/>
        <a:p>
          <a:r>
            <a:rPr lang="ru-RU" sz="2400" i="0" dirty="0" smtClean="0">
              <a:latin typeface="Times New Roman" pitchFamily="18" charset="0"/>
              <a:cs typeface="Times New Roman" pitchFamily="18" charset="0"/>
            </a:rPr>
            <a:t>Авторская песня «Самара – космическая» </a:t>
          </a:r>
          <a:r>
            <a:rPr lang="ru-RU" sz="1800" i="1" dirty="0" smtClean="0">
              <a:latin typeface="Times New Roman" pitchFamily="18" charset="0"/>
              <a:cs typeface="Times New Roman" pitchFamily="18" charset="0"/>
            </a:rPr>
            <a:t>(участник </a:t>
          </a:r>
          <a:r>
            <a:rPr lang="ru-RU" sz="1800" i="1" dirty="0" err="1" smtClean="0">
              <a:latin typeface="Times New Roman" pitchFamily="18" charset="0"/>
              <a:cs typeface="Times New Roman" pitchFamily="18" charset="0"/>
            </a:rPr>
            <a:t>мультимедийного</a:t>
          </a:r>
          <a:r>
            <a:rPr lang="ru-RU" sz="1800" i="1" dirty="0" smtClean="0">
              <a:latin typeface="Times New Roman" pitchFamily="18" charset="0"/>
              <a:cs typeface="Times New Roman" pitchFamily="18" charset="0"/>
            </a:rPr>
            <a:t> регионального проекта «Мой космос»)</a:t>
          </a:r>
          <a:endParaRPr lang="ru-RU" sz="1300" dirty="0"/>
        </a:p>
      </dgm:t>
    </dgm:pt>
    <dgm:pt modelId="{D9A906E8-1AEC-4862-AA9F-D493EEE6B4C5}" type="parTrans" cxnId="{1FF56ACD-B971-4A63-AE98-CC0592B6135A}">
      <dgm:prSet/>
      <dgm:spPr/>
      <dgm:t>
        <a:bodyPr/>
        <a:lstStyle/>
        <a:p>
          <a:endParaRPr lang="ru-RU"/>
        </a:p>
      </dgm:t>
    </dgm:pt>
    <dgm:pt modelId="{BDC25E60-2DA4-4FC1-84FD-9D36869282B0}" type="sibTrans" cxnId="{1FF56ACD-B971-4A63-AE98-CC0592B6135A}">
      <dgm:prSet/>
      <dgm:spPr/>
      <dgm:t>
        <a:bodyPr/>
        <a:lstStyle/>
        <a:p>
          <a:endParaRPr lang="ru-RU"/>
        </a:p>
      </dgm:t>
    </dgm:pt>
    <dgm:pt modelId="{B4173FBA-6DE6-4337-A947-6CFFDBB071DF}">
      <dgm:prSet custT="1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>
        <a:gradFill flip="none" rotWithShape="0">
          <a:gsLst>
            <a:gs pos="0">
              <a:srgbClr val="69FF69">
                <a:tint val="66000"/>
                <a:satMod val="160000"/>
              </a:srgbClr>
            </a:gs>
            <a:gs pos="50000">
              <a:srgbClr val="69FF69">
                <a:tint val="44500"/>
                <a:satMod val="160000"/>
              </a:srgbClr>
            </a:gs>
            <a:gs pos="100000">
              <a:srgbClr val="69FF69">
                <a:tint val="23500"/>
                <a:satMod val="160000"/>
              </a:srgbClr>
            </a:gs>
          </a:gsLst>
          <a:path path="circle">
            <a:fillToRect l="50000" t="50000" r="50000" b="50000"/>
          </a:path>
          <a:tileRect/>
        </a:gradFill>
        <a:ln>
          <a:solidFill>
            <a:srgbClr val="002060"/>
          </a:solidFill>
        </a:ln>
      </dgm:spPr>
      <dgm:t>
        <a:bodyPr/>
        <a:lstStyle/>
        <a:p>
          <a:r>
            <a:rPr lang="ru-RU" sz="2400" dirty="0" smtClean="0">
              <a:latin typeface="Times New Roman" pitchFamily="18" charset="0"/>
              <a:cs typeface="Times New Roman" pitchFamily="18" charset="0"/>
            </a:rPr>
            <a:t>Выставка детских рисунков «Солнечная система»</a:t>
          </a:r>
          <a:endParaRPr lang="ru-RU" sz="2400" dirty="0">
            <a:latin typeface="Times New Roman" pitchFamily="18" charset="0"/>
            <a:cs typeface="Times New Roman" pitchFamily="18" charset="0"/>
          </a:endParaRPr>
        </a:p>
      </dgm:t>
    </dgm:pt>
    <dgm:pt modelId="{B14D36D4-3B51-4F80-B63F-BCA86B0E1111}" type="parTrans" cxnId="{86A7E14B-1E41-4CD0-A2C0-EF895CE9A2DF}">
      <dgm:prSet/>
      <dgm:spPr/>
      <dgm:t>
        <a:bodyPr/>
        <a:lstStyle/>
        <a:p>
          <a:endParaRPr lang="ru-RU"/>
        </a:p>
      </dgm:t>
    </dgm:pt>
    <dgm:pt modelId="{64387F03-130A-4356-8BB8-217EBCFD668F}" type="sibTrans" cxnId="{86A7E14B-1E41-4CD0-A2C0-EF895CE9A2DF}">
      <dgm:prSet/>
      <dgm:spPr/>
      <dgm:t>
        <a:bodyPr/>
        <a:lstStyle/>
        <a:p>
          <a:endParaRPr lang="ru-RU"/>
        </a:p>
      </dgm:t>
    </dgm:pt>
    <dgm:pt modelId="{DCDC6B2C-3D6A-487D-9E12-B809367DAC29}">
      <dgm:prSet custT="1"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>
        <a:gradFill flip="none" rotWithShape="0">
          <a:gsLst>
            <a:gs pos="0">
              <a:schemeClr val="accent5">
                <a:lumMod val="60000"/>
                <a:lumOff val="40000"/>
                <a:tint val="66000"/>
                <a:satMod val="160000"/>
              </a:schemeClr>
            </a:gs>
            <a:gs pos="50000">
              <a:schemeClr val="accent5">
                <a:lumMod val="60000"/>
                <a:lumOff val="40000"/>
                <a:tint val="44500"/>
                <a:satMod val="160000"/>
              </a:schemeClr>
            </a:gs>
            <a:gs pos="100000">
              <a:schemeClr val="accent5">
                <a:lumMod val="60000"/>
                <a:lumOff val="40000"/>
                <a:tint val="23500"/>
                <a:satMod val="160000"/>
              </a:schemeClr>
            </a:gs>
          </a:gsLst>
          <a:path path="circle">
            <a:fillToRect l="50000" t="50000" r="50000" b="50000"/>
          </a:path>
          <a:tileRect/>
        </a:gradFill>
        <a:ln>
          <a:solidFill>
            <a:srgbClr val="002060"/>
          </a:solidFill>
        </a:ln>
      </dgm:spPr>
      <dgm:t>
        <a:bodyPr/>
        <a:lstStyle/>
        <a:p>
          <a:r>
            <a:rPr lang="ru-RU" sz="2400" dirty="0" smtClean="0">
              <a:latin typeface="Times New Roman" pitchFamily="18" charset="0"/>
              <a:cs typeface="Times New Roman" pitchFamily="18" charset="0"/>
            </a:rPr>
            <a:t>Создание мини-музея «Космос» </a:t>
          </a:r>
          <a:endParaRPr lang="ru-RU" sz="2400" dirty="0"/>
        </a:p>
      </dgm:t>
    </dgm:pt>
    <dgm:pt modelId="{BE77313C-B2E8-472E-AC61-7CD0FBC3141F}" type="parTrans" cxnId="{7B71548C-2E75-4256-BF92-BC84B183F366}">
      <dgm:prSet/>
      <dgm:spPr/>
      <dgm:t>
        <a:bodyPr/>
        <a:lstStyle/>
        <a:p>
          <a:endParaRPr lang="ru-RU"/>
        </a:p>
      </dgm:t>
    </dgm:pt>
    <dgm:pt modelId="{53E1E5CE-9318-4DCE-B412-5432AAD6CCED}" type="sibTrans" cxnId="{7B71548C-2E75-4256-BF92-BC84B183F366}">
      <dgm:prSet/>
      <dgm:spPr/>
      <dgm:t>
        <a:bodyPr/>
        <a:lstStyle/>
        <a:p>
          <a:endParaRPr lang="ru-RU"/>
        </a:p>
      </dgm:t>
    </dgm:pt>
    <dgm:pt modelId="{2830911E-8014-40EA-95DC-881D5E8F243C}">
      <dgm:prSet custT="1">
        <dgm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dgm:style>
      </dgm:prSet>
      <dgm:spPr>
        <a:gradFill flip="none" rotWithShape="0">
          <a:gsLst>
            <a:gs pos="0">
              <a:srgbClr val="FFFF66">
                <a:tint val="66000"/>
                <a:satMod val="160000"/>
              </a:srgbClr>
            </a:gs>
            <a:gs pos="50000">
              <a:srgbClr val="FFFF66">
                <a:tint val="44500"/>
                <a:satMod val="160000"/>
              </a:srgbClr>
            </a:gs>
            <a:gs pos="100000">
              <a:srgbClr val="FFFF66">
                <a:tint val="23500"/>
                <a:satMod val="160000"/>
              </a:srgbClr>
            </a:gs>
          </a:gsLst>
          <a:path path="circle">
            <a:fillToRect l="50000" t="50000" r="50000" b="50000"/>
          </a:path>
          <a:tileRect/>
        </a:gradFill>
        <a:ln>
          <a:solidFill>
            <a:srgbClr val="002060"/>
          </a:solidFill>
        </a:ln>
      </dgm:spPr>
      <dgm:t>
        <a:bodyPr/>
        <a:lstStyle/>
        <a:p>
          <a:r>
            <a: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rPr>
            <a:t>Музыкальная театрализация «Мама для Звездного мальчика» </a:t>
          </a:r>
          <a:r>
            <a:rPr kumimoji="0" lang="ru-RU" sz="16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rPr>
            <a:t>(1 Место в региональном конкурсе «Зеленая планета – 2021»)</a:t>
          </a:r>
          <a:endParaRPr lang="ru-RU" sz="2000" i="1" dirty="0"/>
        </a:p>
      </dgm:t>
    </dgm:pt>
    <dgm:pt modelId="{83FDEB66-FF71-432E-BFCE-1D154BE79B74}" type="parTrans" cxnId="{802154B0-F040-4DEF-89D2-CBF0EC34E08C}">
      <dgm:prSet/>
      <dgm:spPr/>
      <dgm:t>
        <a:bodyPr/>
        <a:lstStyle/>
        <a:p>
          <a:endParaRPr lang="ru-RU"/>
        </a:p>
      </dgm:t>
    </dgm:pt>
    <dgm:pt modelId="{2A5D7DDE-DDA4-4052-9911-23490625FB27}" type="sibTrans" cxnId="{802154B0-F040-4DEF-89D2-CBF0EC34E08C}">
      <dgm:prSet/>
      <dgm:spPr/>
      <dgm:t>
        <a:bodyPr/>
        <a:lstStyle/>
        <a:p>
          <a:endParaRPr lang="ru-RU"/>
        </a:p>
      </dgm:t>
    </dgm:pt>
    <dgm:pt modelId="{E0FC002F-92E7-491E-98B1-29FFA433F3A9}">
      <dgm:prSet custT="1"/>
      <dgm:spPr>
        <a:gradFill flip="none" rotWithShape="0">
          <a:gsLst>
            <a:gs pos="0">
              <a:schemeClr val="accent4">
                <a:lumMod val="60000"/>
                <a:lumOff val="40000"/>
                <a:tint val="66000"/>
                <a:satMod val="160000"/>
              </a:schemeClr>
            </a:gs>
            <a:gs pos="50000">
              <a:schemeClr val="accent4">
                <a:lumMod val="60000"/>
                <a:lumOff val="40000"/>
                <a:tint val="44500"/>
                <a:satMod val="160000"/>
              </a:schemeClr>
            </a:gs>
            <a:gs pos="100000">
              <a:schemeClr val="accent4">
                <a:lumMod val="60000"/>
                <a:lumOff val="40000"/>
                <a:tint val="23500"/>
                <a:satMod val="160000"/>
              </a:schemeClr>
            </a:gs>
          </a:gsLst>
          <a:path path="circle">
            <a:fillToRect l="50000" t="50000" r="50000" b="50000"/>
          </a:path>
          <a:tileRect/>
        </a:gradFill>
        <a:ln>
          <a:solidFill>
            <a:srgbClr val="002060"/>
          </a:solidFill>
        </a:ln>
      </dgm:spPr>
      <dgm:t>
        <a:bodyPr/>
        <a:lstStyle/>
        <a:p>
          <a:r>
            <a:rPr lang="ru-RU" sz="2400" i="0" dirty="0" smtClean="0">
              <a:latin typeface="Times New Roman" pitchFamily="18" charset="0"/>
              <a:cs typeface="Times New Roman" pitchFamily="18" charset="0"/>
            </a:rPr>
            <a:t>Анимационный фильм «Звездный десант или спасение планеты Б-612» </a:t>
          </a:r>
          <a:r>
            <a:rPr lang="ru-RU" sz="1500" i="1" dirty="0" smtClean="0">
              <a:latin typeface="Times New Roman" pitchFamily="18" charset="0"/>
              <a:cs typeface="Times New Roman" pitchFamily="18" charset="0"/>
            </a:rPr>
            <a:t>(3 место во Всероссийском конкурсе «</a:t>
          </a:r>
          <a:r>
            <a:rPr lang="ru-RU" sz="1500" i="1" dirty="0" err="1" smtClean="0">
              <a:latin typeface="Times New Roman" pitchFamily="18" charset="0"/>
              <a:cs typeface="Times New Roman" pitchFamily="18" charset="0"/>
            </a:rPr>
            <a:t>КосмоФест</a:t>
          </a:r>
          <a:r>
            <a:rPr lang="ru-RU" sz="1500" i="1" dirty="0" smtClean="0">
              <a:latin typeface="Times New Roman" pitchFamily="18" charset="0"/>
              <a:cs typeface="Times New Roman" pitchFamily="18" charset="0"/>
            </a:rPr>
            <a:t> – 2021»)</a:t>
          </a:r>
          <a:endParaRPr lang="ru-RU" sz="1500" i="1" dirty="0">
            <a:latin typeface="Times New Roman" pitchFamily="18" charset="0"/>
            <a:cs typeface="Times New Roman" pitchFamily="18" charset="0"/>
          </a:endParaRPr>
        </a:p>
      </dgm:t>
    </dgm:pt>
    <dgm:pt modelId="{34C63944-DD12-4F12-B398-D9EC7E7BC8F5}" type="sibTrans" cxnId="{573C7AB2-110B-4DB0-9B6F-33F1A7197D3D}">
      <dgm:prSet/>
      <dgm:spPr/>
      <dgm:t>
        <a:bodyPr/>
        <a:lstStyle/>
        <a:p>
          <a:endParaRPr lang="ru-RU"/>
        </a:p>
      </dgm:t>
    </dgm:pt>
    <dgm:pt modelId="{8CAC8060-7E5D-4E56-854B-5523B4FB2108}" type="parTrans" cxnId="{573C7AB2-110B-4DB0-9B6F-33F1A7197D3D}">
      <dgm:prSet/>
      <dgm:spPr/>
      <dgm:t>
        <a:bodyPr/>
        <a:lstStyle/>
        <a:p>
          <a:endParaRPr lang="ru-RU"/>
        </a:p>
      </dgm:t>
    </dgm:pt>
    <dgm:pt modelId="{586C30E2-9B59-4E6B-88FD-6BFC506BCEEC}" type="pres">
      <dgm:prSet presAssocID="{26D0AB85-92C4-474F-8915-45E6E3F1A459}" presName="compositeShape" presStyleCnt="0">
        <dgm:presLayoutVars>
          <dgm:dir/>
          <dgm:resizeHandles/>
        </dgm:presLayoutVars>
      </dgm:prSet>
      <dgm:spPr/>
      <dgm:t>
        <a:bodyPr/>
        <a:lstStyle/>
        <a:p>
          <a:endParaRPr lang="ru-RU"/>
        </a:p>
      </dgm:t>
    </dgm:pt>
    <dgm:pt modelId="{8939C923-4BEC-4F63-953A-12481FEF575E}" type="pres">
      <dgm:prSet presAssocID="{26D0AB85-92C4-474F-8915-45E6E3F1A459}" presName="pyramid" presStyleLbl="node1" presStyleIdx="0" presStyleCnt="1" custScaleX="83514" custLinFactNeighborX="-14937" custLinFactNeighborY="1449"/>
      <dgm:spPr>
        <a:gradFill rotWithShape="0">
          <a:gsLst>
            <a:gs pos="0">
              <a:srgbClr val="A603AB"/>
            </a:gs>
            <a:gs pos="21001">
              <a:srgbClr val="0819FB"/>
            </a:gs>
            <a:gs pos="35001">
              <a:srgbClr val="1A8D48"/>
            </a:gs>
            <a:gs pos="52000">
              <a:srgbClr val="FFFF00"/>
            </a:gs>
            <a:gs pos="73000">
              <a:srgbClr val="EE3F17"/>
            </a:gs>
            <a:gs pos="88000">
              <a:srgbClr val="E81766"/>
            </a:gs>
            <a:gs pos="100000">
              <a:srgbClr val="A603AB"/>
            </a:gs>
          </a:gsLst>
          <a:lin ang="5400000" scaled="0"/>
        </a:gradFill>
      </dgm:spPr>
    </dgm:pt>
    <dgm:pt modelId="{000BAD6B-3DFB-4DBA-86E7-0FF64D20A76D}" type="pres">
      <dgm:prSet presAssocID="{26D0AB85-92C4-474F-8915-45E6E3F1A459}" presName="theList" presStyleCnt="0"/>
      <dgm:spPr/>
    </dgm:pt>
    <dgm:pt modelId="{624B4EDF-3108-4CE0-9A9C-FD0B76EE76B7}" type="pres">
      <dgm:prSet presAssocID="{E0FC002F-92E7-491E-98B1-29FFA433F3A9}" presName="aNode" presStyleLbl="fgAcc1" presStyleIdx="0" presStyleCnt="5" custScaleX="167388" custScaleY="145592" custLinFactY="515416" custLinFactNeighborX="17197" custLinFactNeighborY="6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3E7A34C-37BC-4A57-889E-E0CCCCA61342}" type="pres">
      <dgm:prSet presAssocID="{E0FC002F-92E7-491E-98B1-29FFA433F3A9}" presName="aSpace" presStyleCnt="0"/>
      <dgm:spPr/>
    </dgm:pt>
    <dgm:pt modelId="{FD7263DA-9C51-4530-88FB-D3E7DCF2CB9E}" type="pres">
      <dgm:prSet presAssocID="{1F675D6D-806F-4B69-A6DB-01BE285F2E82}" presName="aNode" presStyleLbl="fgAcc1" presStyleIdx="1" presStyleCnt="5" custScaleX="163133" custScaleY="122019" custLinFactY="247213" custLinFactNeighborX="9380" custLinFactNeighborY="3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FA7A3F9-AA44-42E9-93BE-3A6098ED5B28}" type="pres">
      <dgm:prSet presAssocID="{1F675D6D-806F-4B69-A6DB-01BE285F2E82}" presName="aSpace" presStyleCnt="0"/>
      <dgm:spPr/>
    </dgm:pt>
    <dgm:pt modelId="{1E31346B-F2D8-4244-865C-663E3032E090}" type="pres">
      <dgm:prSet presAssocID="{2830911E-8014-40EA-95DC-881D5E8F243C}" presName="aNode" presStyleLbl="fgAcc1" presStyleIdx="2" presStyleCnt="5" custScaleX="161961" custScaleY="144625" custLinFactY="-9978" custLinFactNeighborX="6971" custLinFactNeighborY="-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FA035E4-C880-403F-978E-E89BAA3D5C8C}" type="pres">
      <dgm:prSet presAssocID="{2830911E-8014-40EA-95DC-881D5E8F243C}" presName="aSpace" presStyleCnt="0"/>
      <dgm:spPr/>
    </dgm:pt>
    <dgm:pt modelId="{21ACBE1C-D99D-4FC0-AC1C-4E4BE973307E}" type="pres">
      <dgm:prSet presAssocID="{DCDC6B2C-3D6A-487D-9E12-B809367DAC29}" presName="aNode" presStyleLbl="fgAcc1" presStyleIdx="3" presStyleCnt="5" custScaleX="86535" custLinFactY="-398543" custLinFactNeighborX="-30742" custLinFactNeighborY="-4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7CE16B6-F660-4B08-8A2A-F49C91210BB3}" type="pres">
      <dgm:prSet presAssocID="{DCDC6B2C-3D6A-487D-9E12-B809367DAC29}" presName="aSpace" presStyleCnt="0"/>
      <dgm:spPr/>
    </dgm:pt>
    <dgm:pt modelId="{78BED478-5B3D-4943-B034-A1728F76B4FB}" type="pres">
      <dgm:prSet presAssocID="{B4173FBA-6DE6-4337-A947-6CFFDBB071DF}" presName="aNode" presStyleLbl="fgAcc1" presStyleIdx="4" presStyleCnt="5" custScaleX="118904" custLinFactY="-376573" custLinFactNeighborX="-14558" custLinFactNeighborY="-4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78BB490-8458-4842-AFBB-42746DFA6977}" type="pres">
      <dgm:prSet presAssocID="{B4173FBA-6DE6-4337-A947-6CFFDBB071DF}" presName="aSpace" presStyleCnt="0"/>
      <dgm:spPr/>
    </dgm:pt>
  </dgm:ptLst>
  <dgm:cxnLst>
    <dgm:cxn modelId="{C403B904-E73F-4294-9146-FF4D1BE9F5BB}" type="presOf" srcId="{B4173FBA-6DE6-4337-A947-6CFFDBB071DF}" destId="{78BED478-5B3D-4943-B034-A1728F76B4FB}" srcOrd="0" destOrd="0" presId="urn:microsoft.com/office/officeart/2005/8/layout/pyramid2"/>
    <dgm:cxn modelId="{51256309-B329-4D55-8D5D-76B4CA40C272}" type="presOf" srcId="{DCDC6B2C-3D6A-487D-9E12-B809367DAC29}" destId="{21ACBE1C-D99D-4FC0-AC1C-4E4BE973307E}" srcOrd="0" destOrd="0" presId="urn:microsoft.com/office/officeart/2005/8/layout/pyramid2"/>
    <dgm:cxn modelId="{820DBE64-78AC-44C0-A351-73996C8FAC99}" type="presOf" srcId="{2830911E-8014-40EA-95DC-881D5E8F243C}" destId="{1E31346B-F2D8-4244-865C-663E3032E090}" srcOrd="0" destOrd="0" presId="urn:microsoft.com/office/officeart/2005/8/layout/pyramid2"/>
    <dgm:cxn modelId="{802154B0-F040-4DEF-89D2-CBF0EC34E08C}" srcId="{26D0AB85-92C4-474F-8915-45E6E3F1A459}" destId="{2830911E-8014-40EA-95DC-881D5E8F243C}" srcOrd="2" destOrd="0" parTransId="{83FDEB66-FF71-432E-BFCE-1D154BE79B74}" sibTransId="{2A5D7DDE-DDA4-4052-9911-23490625FB27}"/>
    <dgm:cxn modelId="{F9C2CE6C-A73C-44CF-B530-560ADF9A085E}" type="presOf" srcId="{26D0AB85-92C4-474F-8915-45E6E3F1A459}" destId="{586C30E2-9B59-4E6B-88FD-6BFC506BCEEC}" srcOrd="0" destOrd="0" presId="urn:microsoft.com/office/officeart/2005/8/layout/pyramid2"/>
    <dgm:cxn modelId="{86A7E14B-1E41-4CD0-A2C0-EF895CE9A2DF}" srcId="{26D0AB85-92C4-474F-8915-45E6E3F1A459}" destId="{B4173FBA-6DE6-4337-A947-6CFFDBB071DF}" srcOrd="4" destOrd="0" parTransId="{B14D36D4-3B51-4F80-B63F-BCA86B0E1111}" sibTransId="{64387F03-130A-4356-8BB8-217EBCFD668F}"/>
    <dgm:cxn modelId="{573C7AB2-110B-4DB0-9B6F-33F1A7197D3D}" srcId="{26D0AB85-92C4-474F-8915-45E6E3F1A459}" destId="{E0FC002F-92E7-491E-98B1-29FFA433F3A9}" srcOrd="0" destOrd="0" parTransId="{8CAC8060-7E5D-4E56-854B-5523B4FB2108}" sibTransId="{34C63944-DD12-4F12-B398-D9EC7E7BC8F5}"/>
    <dgm:cxn modelId="{1FF56ACD-B971-4A63-AE98-CC0592B6135A}" srcId="{26D0AB85-92C4-474F-8915-45E6E3F1A459}" destId="{1F675D6D-806F-4B69-A6DB-01BE285F2E82}" srcOrd="1" destOrd="0" parTransId="{D9A906E8-1AEC-4862-AA9F-D493EEE6B4C5}" sibTransId="{BDC25E60-2DA4-4FC1-84FD-9D36869282B0}"/>
    <dgm:cxn modelId="{7B71548C-2E75-4256-BF92-BC84B183F366}" srcId="{26D0AB85-92C4-474F-8915-45E6E3F1A459}" destId="{DCDC6B2C-3D6A-487D-9E12-B809367DAC29}" srcOrd="3" destOrd="0" parTransId="{BE77313C-B2E8-472E-AC61-7CD0FBC3141F}" sibTransId="{53E1E5CE-9318-4DCE-B412-5432AAD6CCED}"/>
    <dgm:cxn modelId="{B0DCC6D3-80D9-4E5C-94FA-D1273569B21D}" type="presOf" srcId="{E0FC002F-92E7-491E-98B1-29FFA433F3A9}" destId="{624B4EDF-3108-4CE0-9A9C-FD0B76EE76B7}" srcOrd="0" destOrd="0" presId="urn:microsoft.com/office/officeart/2005/8/layout/pyramid2"/>
    <dgm:cxn modelId="{30719557-0086-45C5-8697-7A904E370592}" type="presOf" srcId="{1F675D6D-806F-4B69-A6DB-01BE285F2E82}" destId="{FD7263DA-9C51-4530-88FB-D3E7DCF2CB9E}" srcOrd="0" destOrd="0" presId="urn:microsoft.com/office/officeart/2005/8/layout/pyramid2"/>
    <dgm:cxn modelId="{A6246D57-165C-4A1E-8350-87D052CB9A73}" type="presParOf" srcId="{586C30E2-9B59-4E6B-88FD-6BFC506BCEEC}" destId="{8939C923-4BEC-4F63-953A-12481FEF575E}" srcOrd="0" destOrd="0" presId="urn:microsoft.com/office/officeart/2005/8/layout/pyramid2"/>
    <dgm:cxn modelId="{A19AB86E-637F-4E0D-8E86-3F4C7EB10EDC}" type="presParOf" srcId="{586C30E2-9B59-4E6B-88FD-6BFC506BCEEC}" destId="{000BAD6B-3DFB-4DBA-86E7-0FF64D20A76D}" srcOrd="1" destOrd="0" presId="urn:microsoft.com/office/officeart/2005/8/layout/pyramid2"/>
    <dgm:cxn modelId="{D05D0346-B70D-44A5-BB63-206302A0F8D4}" type="presParOf" srcId="{000BAD6B-3DFB-4DBA-86E7-0FF64D20A76D}" destId="{624B4EDF-3108-4CE0-9A9C-FD0B76EE76B7}" srcOrd="0" destOrd="0" presId="urn:microsoft.com/office/officeart/2005/8/layout/pyramid2"/>
    <dgm:cxn modelId="{2EC8AC4E-4463-406A-AE9D-0070220941AF}" type="presParOf" srcId="{000BAD6B-3DFB-4DBA-86E7-0FF64D20A76D}" destId="{C3E7A34C-37BC-4A57-889E-E0CCCCA61342}" srcOrd="1" destOrd="0" presId="urn:microsoft.com/office/officeart/2005/8/layout/pyramid2"/>
    <dgm:cxn modelId="{908C4E09-97EE-4A6B-800B-AFEAB2422129}" type="presParOf" srcId="{000BAD6B-3DFB-4DBA-86E7-0FF64D20A76D}" destId="{FD7263DA-9C51-4530-88FB-D3E7DCF2CB9E}" srcOrd="2" destOrd="0" presId="urn:microsoft.com/office/officeart/2005/8/layout/pyramid2"/>
    <dgm:cxn modelId="{1A485D48-F93A-4195-8D9D-46AF84BBBF9F}" type="presParOf" srcId="{000BAD6B-3DFB-4DBA-86E7-0FF64D20A76D}" destId="{EFA7A3F9-AA44-42E9-93BE-3A6098ED5B28}" srcOrd="3" destOrd="0" presId="urn:microsoft.com/office/officeart/2005/8/layout/pyramid2"/>
    <dgm:cxn modelId="{5CAB76A7-D84E-4D36-80C0-00FB8E7E47C3}" type="presParOf" srcId="{000BAD6B-3DFB-4DBA-86E7-0FF64D20A76D}" destId="{1E31346B-F2D8-4244-865C-663E3032E090}" srcOrd="4" destOrd="0" presId="urn:microsoft.com/office/officeart/2005/8/layout/pyramid2"/>
    <dgm:cxn modelId="{7965617B-F717-4A7A-93DE-8E32238DEEF7}" type="presParOf" srcId="{000BAD6B-3DFB-4DBA-86E7-0FF64D20A76D}" destId="{7FA035E4-C880-403F-978E-E89BAA3D5C8C}" srcOrd="5" destOrd="0" presId="urn:microsoft.com/office/officeart/2005/8/layout/pyramid2"/>
    <dgm:cxn modelId="{F69B0DE0-9957-4968-A6CA-C5D49266B6BB}" type="presParOf" srcId="{000BAD6B-3DFB-4DBA-86E7-0FF64D20A76D}" destId="{21ACBE1C-D99D-4FC0-AC1C-4E4BE973307E}" srcOrd="6" destOrd="0" presId="urn:microsoft.com/office/officeart/2005/8/layout/pyramid2"/>
    <dgm:cxn modelId="{97E97EB1-2EB9-4374-8254-55709D8F892A}" type="presParOf" srcId="{000BAD6B-3DFB-4DBA-86E7-0FF64D20A76D}" destId="{67CE16B6-F660-4B08-8A2A-F49C91210BB3}" srcOrd="7" destOrd="0" presId="urn:microsoft.com/office/officeart/2005/8/layout/pyramid2"/>
    <dgm:cxn modelId="{020FC076-BA45-43A3-8D87-71CBA3674AA7}" type="presParOf" srcId="{000BAD6B-3DFB-4DBA-86E7-0FF64D20A76D}" destId="{78BED478-5B3D-4943-B034-A1728F76B4FB}" srcOrd="8" destOrd="0" presId="urn:microsoft.com/office/officeart/2005/8/layout/pyramid2"/>
    <dgm:cxn modelId="{B8D257B0-ACAC-4DC2-9C5A-2852C374B0A7}" type="presParOf" srcId="{000BAD6B-3DFB-4DBA-86E7-0FF64D20A76D}" destId="{978BB490-8458-4842-AFBB-42746DFA6977}" srcOrd="9" destOrd="0" presId="urn:microsoft.com/office/officeart/2005/8/layout/pyramid2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E2BC8A35-4B9E-4A46-8A4D-67637F811C60}" type="doc">
      <dgm:prSet loTypeId="urn:microsoft.com/office/officeart/2005/8/layout/chevron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F472F5BD-1BD4-457C-9D1A-7A9DC96B7AB2}">
      <dgm:prSet phldrT="[Текст]"/>
      <dgm:spPr>
        <a:solidFill>
          <a:srgbClr val="FFFF00"/>
        </a:solidFill>
      </dgm:spPr>
      <dgm:t>
        <a:bodyPr/>
        <a:lstStyle/>
        <a:p>
          <a:r>
            <a:rPr lang="ru-RU" dirty="0" smtClean="0">
              <a:solidFill>
                <a:schemeClr val="tx1"/>
              </a:solidFill>
            </a:rPr>
            <a:t>1</a:t>
          </a:r>
          <a:endParaRPr lang="ru-RU" dirty="0">
            <a:solidFill>
              <a:schemeClr val="tx1"/>
            </a:solidFill>
          </a:endParaRPr>
        </a:p>
      </dgm:t>
    </dgm:pt>
    <dgm:pt modelId="{C9AFBD6D-9C2E-4CDE-B7F4-19C4071A2F8F}" type="parTrans" cxnId="{0A641066-CC4D-4576-82A9-589BB7345DC9}">
      <dgm:prSet/>
      <dgm:spPr/>
      <dgm:t>
        <a:bodyPr/>
        <a:lstStyle/>
        <a:p>
          <a:endParaRPr lang="ru-RU"/>
        </a:p>
      </dgm:t>
    </dgm:pt>
    <dgm:pt modelId="{18AA3720-09B5-4541-9645-CF2B24C0C7C2}" type="sibTrans" cxnId="{0A641066-CC4D-4576-82A9-589BB7345DC9}">
      <dgm:prSet/>
      <dgm:spPr/>
      <dgm:t>
        <a:bodyPr/>
        <a:lstStyle/>
        <a:p>
          <a:endParaRPr lang="ru-RU"/>
        </a:p>
      </dgm:t>
    </dgm:pt>
    <dgm:pt modelId="{A3CD8E8C-DDD6-4388-B936-8943B90D5998}">
      <dgm:prSet phldrT="[Текст]" custT="1"/>
      <dgm:spPr>
        <a:solidFill>
          <a:srgbClr val="FFFF66">
            <a:alpha val="89804"/>
          </a:srgbClr>
        </a:solidFill>
      </dgm:spPr>
      <dgm:t>
        <a:bodyPr/>
        <a:lstStyle/>
        <a:p>
          <a:r>
            <a:rPr lang="ru-RU" sz="2400" dirty="0" smtClean="0">
              <a:latin typeface="Times New Roman" pitchFamily="18" charset="0"/>
              <a:cs typeface="Times New Roman" pitchFamily="18" charset="0"/>
            </a:rPr>
            <a:t>Расширились  условия для развития познавательного интереса старших дошкольников</a:t>
          </a:r>
          <a:endParaRPr lang="ru-RU" sz="2400" dirty="0">
            <a:latin typeface="Times New Roman" pitchFamily="18" charset="0"/>
            <a:cs typeface="Times New Roman" pitchFamily="18" charset="0"/>
          </a:endParaRPr>
        </a:p>
      </dgm:t>
    </dgm:pt>
    <dgm:pt modelId="{CA81704C-30E9-4C71-82BC-6BC7AF2EB9BF}" type="parTrans" cxnId="{B4BDEEA2-A92B-42FE-B5F0-DB4C5A8DAF00}">
      <dgm:prSet/>
      <dgm:spPr/>
      <dgm:t>
        <a:bodyPr/>
        <a:lstStyle/>
        <a:p>
          <a:endParaRPr lang="ru-RU"/>
        </a:p>
      </dgm:t>
    </dgm:pt>
    <dgm:pt modelId="{B15E90FF-45E4-4CAA-8805-F513EF0C3E7A}" type="sibTrans" cxnId="{B4BDEEA2-A92B-42FE-B5F0-DB4C5A8DAF00}">
      <dgm:prSet/>
      <dgm:spPr/>
      <dgm:t>
        <a:bodyPr/>
        <a:lstStyle/>
        <a:p>
          <a:endParaRPr lang="ru-RU"/>
        </a:p>
      </dgm:t>
    </dgm:pt>
    <dgm:pt modelId="{E390E65F-4499-456E-BC1C-5C8133EAA0ED}">
      <dgm:prSet phldrT="[Текст]"/>
      <dgm:spPr>
        <a:solidFill>
          <a:srgbClr val="4CEE12"/>
        </a:solidFill>
      </dgm:spPr>
      <dgm:t>
        <a:bodyPr/>
        <a:lstStyle/>
        <a:p>
          <a:r>
            <a:rPr lang="ru-RU" dirty="0" smtClean="0">
              <a:solidFill>
                <a:schemeClr val="tx1"/>
              </a:solidFill>
            </a:rPr>
            <a:t>2</a:t>
          </a:r>
          <a:endParaRPr lang="ru-RU" dirty="0">
            <a:solidFill>
              <a:schemeClr val="tx1"/>
            </a:solidFill>
          </a:endParaRPr>
        </a:p>
      </dgm:t>
    </dgm:pt>
    <dgm:pt modelId="{B5800B10-110C-40ED-AE35-1618660042D7}" type="parTrans" cxnId="{5F06C777-1439-44EB-AB2F-7A3DDF9263E6}">
      <dgm:prSet/>
      <dgm:spPr/>
      <dgm:t>
        <a:bodyPr/>
        <a:lstStyle/>
        <a:p>
          <a:endParaRPr lang="ru-RU"/>
        </a:p>
      </dgm:t>
    </dgm:pt>
    <dgm:pt modelId="{AA59E073-CB8D-459B-9547-255C9ED01AE3}" type="sibTrans" cxnId="{5F06C777-1439-44EB-AB2F-7A3DDF9263E6}">
      <dgm:prSet/>
      <dgm:spPr/>
      <dgm:t>
        <a:bodyPr/>
        <a:lstStyle/>
        <a:p>
          <a:endParaRPr lang="ru-RU"/>
        </a:p>
      </dgm:t>
    </dgm:pt>
    <dgm:pt modelId="{3C24B0B7-4868-4586-8996-435D311AA807}">
      <dgm:prSet phldrT="[Текст]" custT="1"/>
      <dgm:spPr>
        <a:solidFill>
          <a:srgbClr val="A3FFA3">
            <a:alpha val="90000"/>
          </a:srgbClr>
        </a:solidFill>
      </dgm:spPr>
      <dgm:t>
        <a:bodyPr/>
        <a:lstStyle/>
        <a:p>
          <a:pPr algn="just"/>
          <a:r>
            <a: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rPr>
            <a:t>Поднялась на новый уровень детская инициатива, что позволило каждому ребенку проявить свои индивидуальные творческие способности</a:t>
          </a:r>
          <a:endParaRPr lang="ru-RU" sz="2400" dirty="0"/>
        </a:p>
      </dgm:t>
    </dgm:pt>
    <dgm:pt modelId="{EDBC7864-398D-4166-91B5-BFD4D1B9E5B4}" type="parTrans" cxnId="{D71B8947-8EAD-496D-9283-557D364C488A}">
      <dgm:prSet/>
      <dgm:spPr/>
      <dgm:t>
        <a:bodyPr/>
        <a:lstStyle/>
        <a:p>
          <a:endParaRPr lang="ru-RU"/>
        </a:p>
      </dgm:t>
    </dgm:pt>
    <dgm:pt modelId="{8A985E02-C99D-4DF7-95AD-D8DF85966E06}" type="sibTrans" cxnId="{D71B8947-8EAD-496D-9283-557D364C488A}">
      <dgm:prSet/>
      <dgm:spPr/>
      <dgm:t>
        <a:bodyPr/>
        <a:lstStyle/>
        <a:p>
          <a:endParaRPr lang="ru-RU"/>
        </a:p>
      </dgm:t>
    </dgm:pt>
    <dgm:pt modelId="{622A5D44-2FD2-4B4F-94E2-2CED4CA105A6}">
      <dgm:prSet phldrT="[Текст]"/>
      <dgm:spPr>
        <a:solidFill>
          <a:schemeClr val="accent6">
            <a:lumMod val="60000"/>
            <a:lumOff val="40000"/>
          </a:schemeClr>
        </a:solidFill>
      </dgm:spPr>
      <dgm:t>
        <a:bodyPr/>
        <a:lstStyle/>
        <a:p>
          <a:r>
            <a:rPr lang="ru-RU" dirty="0" smtClean="0">
              <a:solidFill>
                <a:schemeClr val="tx1"/>
              </a:solidFill>
            </a:rPr>
            <a:t>3</a:t>
          </a:r>
          <a:endParaRPr lang="ru-RU" dirty="0">
            <a:solidFill>
              <a:schemeClr val="tx1"/>
            </a:solidFill>
          </a:endParaRPr>
        </a:p>
      </dgm:t>
    </dgm:pt>
    <dgm:pt modelId="{3AFAD187-6164-4420-9820-B6E4626871E4}" type="parTrans" cxnId="{629B40FB-E324-4CF4-B650-A50C80DECEC3}">
      <dgm:prSet/>
      <dgm:spPr/>
      <dgm:t>
        <a:bodyPr/>
        <a:lstStyle/>
        <a:p>
          <a:endParaRPr lang="ru-RU"/>
        </a:p>
      </dgm:t>
    </dgm:pt>
    <dgm:pt modelId="{491AD708-4ECB-494A-B39E-54A23C307B0B}" type="sibTrans" cxnId="{629B40FB-E324-4CF4-B650-A50C80DECEC3}">
      <dgm:prSet/>
      <dgm:spPr/>
      <dgm:t>
        <a:bodyPr/>
        <a:lstStyle/>
        <a:p>
          <a:endParaRPr lang="ru-RU"/>
        </a:p>
      </dgm:t>
    </dgm:pt>
    <dgm:pt modelId="{29ECF1AB-28F6-44F8-A88B-30220F0EF864}">
      <dgm:prSet phldrT="[Текст]" custT="1"/>
      <dgm:spPr>
        <a:solidFill>
          <a:schemeClr val="accent6">
            <a:lumMod val="20000"/>
            <a:lumOff val="80000"/>
            <a:alpha val="90000"/>
          </a:schemeClr>
        </a:solidFill>
      </dgm:spPr>
      <dgm:t>
        <a:bodyPr/>
        <a:lstStyle/>
        <a:p>
          <a:pPr algn="just" rtl="0"/>
          <a:r>
            <a: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rPr>
            <a:t>Детский коллектив стал сплоченным и заинтересованным, а родители включились в исследовательскую работу чтобы находить для детей информацию об истории Самарского края и Космонавтики</a:t>
          </a:r>
          <a:endParaRPr lang="ru-RU" sz="2400" dirty="0"/>
        </a:p>
      </dgm:t>
    </dgm:pt>
    <dgm:pt modelId="{1C5E0A68-9312-4962-883D-55BC043B1F57}" type="parTrans" cxnId="{DAA69D00-226E-462B-8A9B-F292CEA399BE}">
      <dgm:prSet/>
      <dgm:spPr/>
      <dgm:t>
        <a:bodyPr/>
        <a:lstStyle/>
        <a:p>
          <a:endParaRPr lang="ru-RU"/>
        </a:p>
      </dgm:t>
    </dgm:pt>
    <dgm:pt modelId="{4E031071-8BAA-46E8-A5B2-D67AB81A116E}" type="sibTrans" cxnId="{DAA69D00-226E-462B-8A9B-F292CEA399BE}">
      <dgm:prSet/>
      <dgm:spPr/>
      <dgm:t>
        <a:bodyPr/>
        <a:lstStyle/>
        <a:p>
          <a:endParaRPr lang="ru-RU"/>
        </a:p>
      </dgm:t>
    </dgm:pt>
    <dgm:pt modelId="{EC8BC606-15DD-401C-A7B6-ADDCC485B5E3}" type="pres">
      <dgm:prSet presAssocID="{E2BC8A35-4B9E-4A46-8A4D-67637F811C60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AFAB3002-DD11-4025-A91D-9ECB780B4142}" type="pres">
      <dgm:prSet presAssocID="{F472F5BD-1BD4-457C-9D1A-7A9DC96B7AB2}" presName="composite" presStyleCnt="0"/>
      <dgm:spPr/>
    </dgm:pt>
    <dgm:pt modelId="{AE20D960-599D-44BA-A851-8C937C204B91}" type="pres">
      <dgm:prSet presAssocID="{F472F5BD-1BD4-457C-9D1A-7A9DC96B7AB2}" presName="parentText" presStyleLbl="align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9EE441B-201A-438A-AECF-7FB8EDE0B2DA}" type="pres">
      <dgm:prSet presAssocID="{F472F5BD-1BD4-457C-9D1A-7A9DC96B7AB2}" presName="descendantText" presStyleLbl="alignAcc1" presStyleIdx="0" presStyleCnt="3" custLinFactNeighborX="382" custLinFactNeighborY="-12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D386972-0CD3-4144-9541-577CC864960F}" type="pres">
      <dgm:prSet presAssocID="{18AA3720-09B5-4541-9645-CF2B24C0C7C2}" presName="sp" presStyleCnt="0"/>
      <dgm:spPr/>
    </dgm:pt>
    <dgm:pt modelId="{75EC503E-C387-4700-BDE1-F1BD59564281}" type="pres">
      <dgm:prSet presAssocID="{E390E65F-4499-456E-BC1C-5C8133EAA0ED}" presName="composite" presStyleCnt="0"/>
      <dgm:spPr/>
    </dgm:pt>
    <dgm:pt modelId="{F3F39D45-BFD5-46FE-8C69-C83AE6CA0CBF}" type="pres">
      <dgm:prSet presAssocID="{E390E65F-4499-456E-BC1C-5C8133EAA0ED}" presName="parentText" presStyleLbl="align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F7F39FB-013F-42CF-B084-26CF9D49760D}" type="pres">
      <dgm:prSet presAssocID="{E390E65F-4499-456E-BC1C-5C8133EAA0ED}" presName="descendantText" presStyleLbl="alignAcc1" presStyleIdx="1" presStyleCnt="3" custLinFactNeighborX="-198" custLinFactNeighborY="-445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98CA650-7D51-4504-B4B4-9086D6C0EFAE}" type="pres">
      <dgm:prSet presAssocID="{AA59E073-CB8D-459B-9547-255C9ED01AE3}" presName="sp" presStyleCnt="0"/>
      <dgm:spPr/>
    </dgm:pt>
    <dgm:pt modelId="{1215B982-8F69-433A-B5F9-B30890D79E3F}" type="pres">
      <dgm:prSet presAssocID="{622A5D44-2FD2-4B4F-94E2-2CED4CA105A6}" presName="composite" presStyleCnt="0"/>
      <dgm:spPr/>
    </dgm:pt>
    <dgm:pt modelId="{AED620ED-A61B-4FD9-9689-72F1A370D543}" type="pres">
      <dgm:prSet presAssocID="{622A5D44-2FD2-4B4F-94E2-2CED4CA105A6}" presName="parentText" presStyleLbl="alignNode1" presStyleIdx="2" presStyleCnt="3" custLinFactNeighborX="0" custLinFactNeighborY="-1743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5CD651D-6479-45F3-8A77-139324518E50}" type="pres">
      <dgm:prSet presAssocID="{622A5D44-2FD2-4B4F-94E2-2CED4CA105A6}" presName="descendantText" presStyleLbl="alignAcc1" presStyleIdx="2" presStyleCnt="3" custScaleY="171673" custLinFactNeighborX="-198" custLinFactNeighborY="-36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5F06C777-1439-44EB-AB2F-7A3DDF9263E6}" srcId="{E2BC8A35-4B9E-4A46-8A4D-67637F811C60}" destId="{E390E65F-4499-456E-BC1C-5C8133EAA0ED}" srcOrd="1" destOrd="0" parTransId="{B5800B10-110C-40ED-AE35-1618660042D7}" sibTransId="{AA59E073-CB8D-459B-9547-255C9ED01AE3}"/>
    <dgm:cxn modelId="{2D43A12E-FAD9-4251-A446-06052E7AC0B3}" type="presOf" srcId="{F472F5BD-1BD4-457C-9D1A-7A9DC96B7AB2}" destId="{AE20D960-599D-44BA-A851-8C937C204B91}" srcOrd="0" destOrd="0" presId="urn:microsoft.com/office/officeart/2005/8/layout/chevron2"/>
    <dgm:cxn modelId="{87D3D1CE-8AB0-4FA1-A8D1-FEE99B142D29}" type="presOf" srcId="{3C24B0B7-4868-4586-8996-435D311AA807}" destId="{6F7F39FB-013F-42CF-B084-26CF9D49760D}" srcOrd="0" destOrd="0" presId="urn:microsoft.com/office/officeart/2005/8/layout/chevron2"/>
    <dgm:cxn modelId="{2F137EEB-A7D3-4295-AD4E-2811EAF39730}" type="presOf" srcId="{E2BC8A35-4B9E-4A46-8A4D-67637F811C60}" destId="{EC8BC606-15DD-401C-A7B6-ADDCC485B5E3}" srcOrd="0" destOrd="0" presId="urn:microsoft.com/office/officeart/2005/8/layout/chevron2"/>
    <dgm:cxn modelId="{DAA69D00-226E-462B-8A9B-F292CEA399BE}" srcId="{622A5D44-2FD2-4B4F-94E2-2CED4CA105A6}" destId="{29ECF1AB-28F6-44F8-A88B-30220F0EF864}" srcOrd="0" destOrd="0" parTransId="{1C5E0A68-9312-4962-883D-55BC043B1F57}" sibTransId="{4E031071-8BAA-46E8-A5B2-D67AB81A116E}"/>
    <dgm:cxn modelId="{B4BDEEA2-A92B-42FE-B5F0-DB4C5A8DAF00}" srcId="{F472F5BD-1BD4-457C-9D1A-7A9DC96B7AB2}" destId="{A3CD8E8C-DDD6-4388-B936-8943B90D5998}" srcOrd="0" destOrd="0" parTransId="{CA81704C-30E9-4C71-82BC-6BC7AF2EB9BF}" sibTransId="{B15E90FF-45E4-4CAA-8805-F513EF0C3E7A}"/>
    <dgm:cxn modelId="{8616BFC4-45C0-4EA3-BA8B-28EDED4E8C42}" type="presOf" srcId="{622A5D44-2FD2-4B4F-94E2-2CED4CA105A6}" destId="{AED620ED-A61B-4FD9-9689-72F1A370D543}" srcOrd="0" destOrd="0" presId="urn:microsoft.com/office/officeart/2005/8/layout/chevron2"/>
    <dgm:cxn modelId="{0A641066-CC4D-4576-82A9-589BB7345DC9}" srcId="{E2BC8A35-4B9E-4A46-8A4D-67637F811C60}" destId="{F472F5BD-1BD4-457C-9D1A-7A9DC96B7AB2}" srcOrd="0" destOrd="0" parTransId="{C9AFBD6D-9C2E-4CDE-B7F4-19C4071A2F8F}" sibTransId="{18AA3720-09B5-4541-9645-CF2B24C0C7C2}"/>
    <dgm:cxn modelId="{6095A14F-BB97-4BD4-8F57-455EC415082C}" type="presOf" srcId="{29ECF1AB-28F6-44F8-A88B-30220F0EF864}" destId="{15CD651D-6479-45F3-8A77-139324518E50}" srcOrd="0" destOrd="0" presId="urn:microsoft.com/office/officeart/2005/8/layout/chevron2"/>
    <dgm:cxn modelId="{5EB2B87E-2A83-4F6E-A2FD-36B4D3D8EFDF}" type="presOf" srcId="{E390E65F-4499-456E-BC1C-5C8133EAA0ED}" destId="{F3F39D45-BFD5-46FE-8C69-C83AE6CA0CBF}" srcOrd="0" destOrd="0" presId="urn:microsoft.com/office/officeart/2005/8/layout/chevron2"/>
    <dgm:cxn modelId="{347FD688-3944-457A-8AE0-500A0447BF9B}" type="presOf" srcId="{A3CD8E8C-DDD6-4388-B936-8943B90D5998}" destId="{09EE441B-201A-438A-AECF-7FB8EDE0B2DA}" srcOrd="0" destOrd="0" presId="urn:microsoft.com/office/officeart/2005/8/layout/chevron2"/>
    <dgm:cxn modelId="{D71B8947-8EAD-496D-9283-557D364C488A}" srcId="{E390E65F-4499-456E-BC1C-5C8133EAA0ED}" destId="{3C24B0B7-4868-4586-8996-435D311AA807}" srcOrd="0" destOrd="0" parTransId="{EDBC7864-398D-4166-91B5-BFD4D1B9E5B4}" sibTransId="{8A985E02-C99D-4DF7-95AD-D8DF85966E06}"/>
    <dgm:cxn modelId="{629B40FB-E324-4CF4-B650-A50C80DECEC3}" srcId="{E2BC8A35-4B9E-4A46-8A4D-67637F811C60}" destId="{622A5D44-2FD2-4B4F-94E2-2CED4CA105A6}" srcOrd="2" destOrd="0" parTransId="{3AFAD187-6164-4420-9820-B6E4626871E4}" sibTransId="{491AD708-4ECB-494A-B39E-54A23C307B0B}"/>
    <dgm:cxn modelId="{BA01F8C6-1353-4925-B1FD-9A56DF8429AF}" type="presParOf" srcId="{EC8BC606-15DD-401C-A7B6-ADDCC485B5E3}" destId="{AFAB3002-DD11-4025-A91D-9ECB780B4142}" srcOrd="0" destOrd="0" presId="urn:microsoft.com/office/officeart/2005/8/layout/chevron2"/>
    <dgm:cxn modelId="{591B578B-475C-4DBE-B22C-EE477F52CB41}" type="presParOf" srcId="{AFAB3002-DD11-4025-A91D-9ECB780B4142}" destId="{AE20D960-599D-44BA-A851-8C937C204B91}" srcOrd="0" destOrd="0" presId="urn:microsoft.com/office/officeart/2005/8/layout/chevron2"/>
    <dgm:cxn modelId="{1A90C439-74F2-4AD2-9322-96B35584894A}" type="presParOf" srcId="{AFAB3002-DD11-4025-A91D-9ECB780B4142}" destId="{09EE441B-201A-438A-AECF-7FB8EDE0B2DA}" srcOrd="1" destOrd="0" presId="urn:microsoft.com/office/officeart/2005/8/layout/chevron2"/>
    <dgm:cxn modelId="{67FE1D18-1BDE-4413-A006-1426B34D3151}" type="presParOf" srcId="{EC8BC606-15DD-401C-A7B6-ADDCC485B5E3}" destId="{1D386972-0CD3-4144-9541-577CC864960F}" srcOrd="1" destOrd="0" presId="urn:microsoft.com/office/officeart/2005/8/layout/chevron2"/>
    <dgm:cxn modelId="{1F9AA184-AAC0-4AE7-9B2E-6665F2A22120}" type="presParOf" srcId="{EC8BC606-15DD-401C-A7B6-ADDCC485B5E3}" destId="{75EC503E-C387-4700-BDE1-F1BD59564281}" srcOrd="2" destOrd="0" presId="urn:microsoft.com/office/officeart/2005/8/layout/chevron2"/>
    <dgm:cxn modelId="{D3EBFB57-EE99-49EE-AC9F-838D11986967}" type="presParOf" srcId="{75EC503E-C387-4700-BDE1-F1BD59564281}" destId="{F3F39D45-BFD5-46FE-8C69-C83AE6CA0CBF}" srcOrd="0" destOrd="0" presId="urn:microsoft.com/office/officeart/2005/8/layout/chevron2"/>
    <dgm:cxn modelId="{85E6BA60-887B-45E7-A8F0-0605AD526DB8}" type="presParOf" srcId="{75EC503E-C387-4700-BDE1-F1BD59564281}" destId="{6F7F39FB-013F-42CF-B084-26CF9D49760D}" srcOrd="1" destOrd="0" presId="urn:microsoft.com/office/officeart/2005/8/layout/chevron2"/>
    <dgm:cxn modelId="{3C59EC6D-6349-4EB5-8340-D1726FACEC8D}" type="presParOf" srcId="{EC8BC606-15DD-401C-A7B6-ADDCC485B5E3}" destId="{498CA650-7D51-4504-B4B4-9086D6C0EFAE}" srcOrd="3" destOrd="0" presId="urn:microsoft.com/office/officeart/2005/8/layout/chevron2"/>
    <dgm:cxn modelId="{30D37A00-8B43-4914-AB43-7EE83E57F94B}" type="presParOf" srcId="{EC8BC606-15DD-401C-A7B6-ADDCC485B5E3}" destId="{1215B982-8F69-433A-B5F9-B30890D79E3F}" srcOrd="4" destOrd="0" presId="urn:microsoft.com/office/officeart/2005/8/layout/chevron2"/>
    <dgm:cxn modelId="{99250313-A0D6-47F0-877E-3F0CC86405B5}" type="presParOf" srcId="{1215B982-8F69-433A-B5F9-B30890D79E3F}" destId="{AED620ED-A61B-4FD9-9689-72F1A370D543}" srcOrd="0" destOrd="0" presId="urn:microsoft.com/office/officeart/2005/8/layout/chevron2"/>
    <dgm:cxn modelId="{1F4EE027-EE1E-4D24-A48C-41CE9A2499BB}" type="presParOf" srcId="{1215B982-8F69-433A-B5F9-B30890D79E3F}" destId="{15CD651D-6479-45F3-8A77-139324518E50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49272E43-93EA-4069-9F9B-005866797180}">
      <dsp:nvSpPr>
        <dsp:cNvPr id="0" name=""/>
        <dsp:cNvSpPr/>
      </dsp:nvSpPr>
      <dsp:spPr>
        <a:xfrm rot="5400000">
          <a:off x="447588" y="73295"/>
          <a:ext cx="1548159" cy="2092127"/>
        </a:xfrm>
        <a:prstGeom prst="chevron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rnd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600" b="1" kern="1200" dirty="0" smtClean="0">
            <a:latin typeface="Times New Roman" pitchFamily="18" charset="0"/>
            <a:cs typeface="Times New Roman" pitchFamily="18" charset="0"/>
          </a:endParaRP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b="1" kern="1200" dirty="0" smtClean="0">
              <a:latin typeface="Times New Roman" pitchFamily="18" charset="0"/>
              <a:cs typeface="Times New Roman" pitchFamily="18" charset="0"/>
            </a:rPr>
            <a:t>2020 год</a:t>
          </a:r>
          <a:endParaRPr lang="ru-RU" sz="3200" b="1" kern="1200" dirty="0">
            <a:latin typeface="Times New Roman" pitchFamily="18" charset="0"/>
            <a:cs typeface="Times New Roman" pitchFamily="18" charset="0"/>
          </a:endParaRPr>
        </a:p>
      </dsp:txBody>
      <dsp:txXfrm rot="5400000">
        <a:off x="447588" y="73295"/>
        <a:ext cx="1548159" cy="2092127"/>
      </dsp:txXfrm>
    </dsp:sp>
    <dsp:sp modelId="{81335E82-7E89-4243-BA33-DE22236DBFE4}">
      <dsp:nvSpPr>
        <dsp:cNvPr id="0" name=""/>
        <dsp:cNvSpPr/>
      </dsp:nvSpPr>
      <dsp:spPr>
        <a:xfrm rot="5400000">
          <a:off x="3987944" y="-1625750"/>
          <a:ext cx="1487387" cy="4891290"/>
        </a:xfrm>
        <a:prstGeom prst="round2SameRect">
          <a:avLst/>
        </a:prstGeom>
        <a:solidFill>
          <a:schemeClr val="accent2">
            <a:lumMod val="20000"/>
            <a:lumOff val="80000"/>
            <a:alpha val="90000"/>
          </a:schemeClr>
        </a:solidFill>
        <a:ln w="25400" cap="rnd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12700" rIns="12700" bIns="12700" numCol="1" spcCol="1270" anchor="ctr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kern="1200" dirty="0" smtClean="0">
              <a:latin typeface="Times New Roman" pitchFamily="18" charset="0"/>
              <a:cs typeface="Times New Roman" pitchFamily="18" charset="0"/>
            </a:rPr>
            <a:t>Мировая пандемия и длительная  изоляция детей</a:t>
          </a:r>
          <a:endParaRPr lang="ru-RU" sz="2000" kern="1200" dirty="0">
            <a:latin typeface="Times New Roman" pitchFamily="18" charset="0"/>
            <a:cs typeface="Times New Roman" pitchFamily="18" charset="0"/>
          </a:endParaRP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kern="1200" dirty="0" smtClean="0">
              <a:latin typeface="Times New Roman" pitchFamily="18" charset="0"/>
              <a:cs typeface="Times New Roman" pitchFamily="18" charset="0"/>
            </a:rPr>
            <a:t>Потеря познавательного интереса у детей</a:t>
          </a:r>
          <a:endParaRPr lang="ru-RU" sz="2000" kern="1200" dirty="0">
            <a:latin typeface="Times New Roman" pitchFamily="18" charset="0"/>
            <a:cs typeface="Times New Roman" pitchFamily="18" charset="0"/>
          </a:endParaRPr>
        </a:p>
      </dsp:txBody>
      <dsp:txXfrm rot="5400000">
        <a:off x="3987944" y="-1625750"/>
        <a:ext cx="1487387" cy="4891290"/>
      </dsp:txXfrm>
    </dsp:sp>
    <dsp:sp modelId="{25A6455D-8233-4AE1-A655-614A83532466}">
      <dsp:nvSpPr>
        <dsp:cNvPr id="0" name=""/>
        <dsp:cNvSpPr/>
      </dsp:nvSpPr>
      <dsp:spPr>
        <a:xfrm rot="5400000">
          <a:off x="441855" y="1637603"/>
          <a:ext cx="1603428" cy="2153443"/>
        </a:xfrm>
        <a:prstGeom prst="chevron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rnd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445" tIns="4445" rIns="4445" bIns="4445" numCol="1" spcCol="1270" anchor="ctr" anchorCtr="0">
          <a:noAutofit/>
        </a:bodyPr>
        <a:lstStyle/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700" b="1" kern="1200" dirty="0" smtClean="0">
            <a:latin typeface="Times New Roman" pitchFamily="18" charset="0"/>
            <a:cs typeface="Times New Roman" pitchFamily="18" charset="0"/>
          </a:endParaRPr>
        </a:p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b="1" kern="1200" dirty="0" smtClean="0">
              <a:latin typeface="Times New Roman" pitchFamily="18" charset="0"/>
              <a:cs typeface="Times New Roman" pitchFamily="18" charset="0"/>
            </a:rPr>
            <a:t>Опрос</a:t>
          </a:r>
          <a:endParaRPr lang="ru-RU" sz="3200" b="1" kern="1200" dirty="0">
            <a:latin typeface="Times New Roman" pitchFamily="18" charset="0"/>
            <a:cs typeface="Times New Roman" pitchFamily="18" charset="0"/>
          </a:endParaRPr>
        </a:p>
      </dsp:txBody>
      <dsp:txXfrm rot="5400000">
        <a:off x="441855" y="1637603"/>
        <a:ext cx="1603428" cy="2153443"/>
      </dsp:txXfrm>
    </dsp:sp>
    <dsp:sp modelId="{7AB94DB4-5946-42B0-BFEB-C7C13B331051}">
      <dsp:nvSpPr>
        <dsp:cNvPr id="0" name=""/>
        <dsp:cNvSpPr/>
      </dsp:nvSpPr>
      <dsp:spPr>
        <a:xfrm rot="5400000">
          <a:off x="4468690" y="-506307"/>
          <a:ext cx="1564389" cy="5929801"/>
        </a:xfrm>
        <a:prstGeom prst="round2SameRect">
          <a:avLst/>
        </a:prstGeom>
        <a:solidFill>
          <a:schemeClr val="accent3">
            <a:lumMod val="40000"/>
            <a:lumOff val="60000"/>
            <a:alpha val="90000"/>
          </a:schemeClr>
        </a:solidFill>
        <a:ln w="25400" cap="rnd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12700" rIns="12700" bIns="12700" numCol="1" spcCol="1270" anchor="ctr" anchorCtr="0">
          <a:noAutofit/>
        </a:bodyPr>
        <a:lstStyle/>
        <a:p>
          <a:pPr marL="228600" lvl="1" indent="-228600" algn="just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kern="1200" dirty="0" smtClean="0">
              <a:latin typeface="Times New Roman" pitchFamily="18" charset="0"/>
              <a:cs typeface="Times New Roman" pitchFamily="18" charset="0"/>
            </a:rPr>
            <a:t>Малый объем информации о роли Самарского края в покорении космоса</a:t>
          </a:r>
          <a:endParaRPr lang="ru-RU" sz="2000" kern="1200" dirty="0">
            <a:latin typeface="Times New Roman" pitchFamily="18" charset="0"/>
            <a:cs typeface="Times New Roman" pitchFamily="18" charset="0"/>
          </a:endParaRPr>
        </a:p>
        <a:p>
          <a:pPr marL="228600" lvl="1" indent="-228600" algn="just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kern="1200" dirty="0" smtClean="0">
              <a:latin typeface="Times New Roman" pitchFamily="18" charset="0"/>
              <a:cs typeface="Times New Roman" pitchFamily="18" charset="0"/>
            </a:rPr>
            <a:t>Необходимость  пополнения средств развития познавательного интереса</a:t>
          </a:r>
          <a:endParaRPr lang="ru-RU" sz="2000" kern="1200" dirty="0">
            <a:latin typeface="Times New Roman" pitchFamily="18" charset="0"/>
            <a:cs typeface="Times New Roman" pitchFamily="18" charset="0"/>
          </a:endParaRPr>
        </a:p>
      </dsp:txBody>
      <dsp:txXfrm rot="5400000">
        <a:off x="4468690" y="-506307"/>
        <a:ext cx="1564389" cy="5929801"/>
      </dsp:txXfrm>
    </dsp:sp>
    <dsp:sp modelId="{AEFCBD3D-FD8C-4DFC-BA5E-34E271F2493C}">
      <dsp:nvSpPr>
        <dsp:cNvPr id="0" name=""/>
        <dsp:cNvSpPr/>
      </dsp:nvSpPr>
      <dsp:spPr>
        <a:xfrm rot="5400000">
          <a:off x="478864" y="3407340"/>
          <a:ext cx="1548159" cy="2201083"/>
        </a:xfrm>
        <a:prstGeom prst="chevron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rnd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080" tIns="5080" rIns="5080" bIns="508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800" b="1" kern="1200" dirty="0" smtClean="0">
            <a:latin typeface="Times New Roman" pitchFamily="18" charset="0"/>
            <a:cs typeface="Times New Roman" pitchFamily="18" charset="0"/>
          </a:endParaRPr>
        </a:p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latin typeface="Times New Roman" pitchFamily="18" charset="0"/>
              <a:cs typeface="Times New Roman" pitchFamily="18" charset="0"/>
            </a:rPr>
            <a:t>ПРОБЛЕМА</a:t>
          </a:r>
          <a:endParaRPr lang="ru-RU" sz="2400" b="1" kern="1200" dirty="0">
            <a:latin typeface="Times New Roman" pitchFamily="18" charset="0"/>
            <a:cs typeface="Times New Roman" pitchFamily="18" charset="0"/>
          </a:endParaRPr>
        </a:p>
      </dsp:txBody>
      <dsp:txXfrm rot="5400000">
        <a:off x="478864" y="3407340"/>
        <a:ext cx="1548159" cy="2201083"/>
      </dsp:txXfrm>
    </dsp:sp>
    <dsp:sp modelId="{A1310C2D-F96A-455C-9456-70B4AB32695F}">
      <dsp:nvSpPr>
        <dsp:cNvPr id="0" name=""/>
        <dsp:cNvSpPr/>
      </dsp:nvSpPr>
      <dsp:spPr>
        <a:xfrm rot="5400000">
          <a:off x="3948547" y="1766485"/>
          <a:ext cx="1800901" cy="5125932"/>
        </a:xfrm>
        <a:prstGeom prst="round2SameRect">
          <a:avLst/>
        </a:prstGeom>
        <a:solidFill>
          <a:schemeClr val="accent4">
            <a:lumMod val="20000"/>
            <a:lumOff val="80000"/>
            <a:alpha val="90000"/>
          </a:schemeClr>
        </a:solidFill>
        <a:ln w="25400" cap="rnd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12700" rIns="12700" bIns="12700" numCol="1" spcCol="1270" anchor="ctr" anchorCtr="0">
          <a:noAutofit/>
        </a:bodyPr>
        <a:lstStyle/>
        <a:p>
          <a:pPr marL="228600" lvl="1" indent="-228600" algn="just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2000" kern="1200" dirty="0">
            <a:latin typeface="Times New Roman" pitchFamily="18" charset="0"/>
            <a:cs typeface="Times New Roman" pitchFamily="18" charset="0"/>
          </a:endParaRPr>
        </a:p>
        <a:p>
          <a:pPr marL="228600" lvl="1" indent="-228600" algn="just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kern="1200" dirty="0" smtClean="0">
              <a:latin typeface="Times New Roman" pitchFamily="18" charset="0"/>
              <a:cs typeface="Times New Roman" pitchFamily="18" charset="0"/>
            </a:rPr>
            <a:t>Поиск </a:t>
          </a:r>
          <a:r>
            <a:rPr lang="ru-RU" sz="2000" b="1" i="1" kern="1200" dirty="0" smtClean="0">
              <a:latin typeface="Times New Roman" pitchFamily="18" charset="0"/>
              <a:cs typeface="Times New Roman" pitchFamily="18" charset="0"/>
            </a:rPr>
            <a:t>условий и средств </a:t>
          </a:r>
          <a:r>
            <a:rPr lang="ru-RU" sz="2000" kern="1200" dirty="0" smtClean="0">
              <a:latin typeface="Times New Roman" pitchFamily="18" charset="0"/>
              <a:cs typeface="Times New Roman" pitchFamily="18" charset="0"/>
            </a:rPr>
            <a:t>формирования познавательного интереса дошкольников </a:t>
          </a:r>
          <a:br>
            <a:rPr lang="ru-RU" sz="2000" kern="1200" dirty="0" smtClean="0">
              <a:latin typeface="Times New Roman" pitchFamily="18" charset="0"/>
              <a:cs typeface="Times New Roman" pitchFamily="18" charset="0"/>
            </a:rPr>
          </a:br>
          <a:r>
            <a:rPr lang="ru-RU" sz="2000" kern="1200" dirty="0" smtClean="0">
              <a:latin typeface="Times New Roman" pitchFamily="18" charset="0"/>
              <a:cs typeface="Times New Roman" pitchFamily="18" charset="0"/>
            </a:rPr>
            <a:t>к освоению мирного  космоса путем </a:t>
          </a:r>
          <a:br>
            <a:rPr lang="ru-RU" sz="2000" kern="1200" dirty="0" smtClean="0">
              <a:latin typeface="Times New Roman" pitchFamily="18" charset="0"/>
              <a:cs typeface="Times New Roman" pitchFamily="18" charset="0"/>
            </a:rPr>
          </a:br>
          <a:r>
            <a:rPr lang="ru-RU" sz="2000" kern="1200" dirty="0" smtClean="0">
              <a:latin typeface="Times New Roman" pitchFamily="18" charset="0"/>
              <a:cs typeface="Times New Roman" pitchFamily="18" charset="0"/>
            </a:rPr>
            <a:t>вовлечения детей в чудесный мир анимации ( создание мультфильма)</a:t>
          </a:r>
          <a:endParaRPr lang="ru-RU" sz="2000" kern="1200" dirty="0">
            <a:latin typeface="Times New Roman" pitchFamily="18" charset="0"/>
            <a:cs typeface="Times New Roman" pitchFamily="18" charset="0"/>
          </a:endParaRPr>
        </a:p>
        <a:p>
          <a:pPr marL="228600" lvl="1" indent="-228600" algn="just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2000" kern="1200" dirty="0">
            <a:latin typeface="Times New Roman" pitchFamily="18" charset="0"/>
            <a:cs typeface="Times New Roman" pitchFamily="18" charset="0"/>
          </a:endParaRPr>
        </a:p>
        <a:p>
          <a:pPr marL="228600" lvl="1" indent="-228600" algn="just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2000" kern="1200" dirty="0">
            <a:latin typeface="Times New Roman" pitchFamily="18" charset="0"/>
            <a:cs typeface="Times New Roman" pitchFamily="18" charset="0"/>
          </a:endParaRPr>
        </a:p>
      </dsp:txBody>
      <dsp:txXfrm rot="5400000">
        <a:off x="3948547" y="1766485"/>
        <a:ext cx="1800901" cy="5125932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3236B614-8D40-4E79-BF3A-B763D0C4E7BD}">
      <dsp:nvSpPr>
        <dsp:cNvPr id="0" name=""/>
        <dsp:cNvSpPr/>
      </dsp:nvSpPr>
      <dsp:spPr>
        <a:xfrm>
          <a:off x="838224" y="0"/>
          <a:ext cx="5105400" cy="5105400"/>
        </a:xfrm>
        <a:prstGeom prst="triangle">
          <a:avLst/>
        </a:prstGeom>
        <a:gradFill rotWithShape="0">
          <a:gsLst>
            <a:gs pos="0">
              <a:srgbClr val="FF3399"/>
            </a:gs>
            <a:gs pos="25000">
              <a:srgbClr val="FF6633"/>
            </a:gs>
            <a:gs pos="50000">
              <a:srgbClr val="FFFF00"/>
            </a:gs>
            <a:gs pos="75000">
              <a:srgbClr val="01A78F"/>
            </a:gs>
            <a:gs pos="100000">
              <a:srgbClr val="3366FF"/>
            </a:gs>
          </a:gsLst>
          <a:lin ang="5400000" scaled="0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8203159D-91B0-469C-8533-0943844C8BBC}">
      <dsp:nvSpPr>
        <dsp:cNvPr id="0" name=""/>
        <dsp:cNvSpPr/>
      </dsp:nvSpPr>
      <dsp:spPr>
        <a:xfrm>
          <a:off x="3424018" y="3810000"/>
          <a:ext cx="4922777" cy="987996"/>
        </a:xfrm>
        <a:prstGeom prst="roundRect">
          <a:avLst/>
        </a:prstGeom>
        <a:solidFill>
          <a:schemeClr val="accent6">
            <a:lumMod val="40000"/>
            <a:lumOff val="60000"/>
            <a:alpha val="90000"/>
          </a:schemeClr>
        </a:solidFill>
        <a:ln w="9525" cap="rnd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latin typeface="Times New Roman" pitchFamily="18" charset="0"/>
              <a:cs typeface="Times New Roman" pitchFamily="18" charset="0"/>
            </a:rPr>
            <a:t>Мероприятия  для детей и родителей посвященные  Космосу </a:t>
          </a:r>
          <a:br>
            <a:rPr lang="ru-RU" sz="2400" kern="1200" dirty="0" smtClean="0">
              <a:latin typeface="Times New Roman" pitchFamily="18" charset="0"/>
              <a:cs typeface="Times New Roman" pitchFamily="18" charset="0"/>
            </a:rPr>
          </a:br>
          <a:r>
            <a:rPr lang="ru-RU" sz="2400" kern="1200" dirty="0" smtClean="0">
              <a:latin typeface="Times New Roman" pitchFamily="18" charset="0"/>
              <a:cs typeface="Times New Roman" pitchFamily="18" charset="0"/>
            </a:rPr>
            <a:t>и  Науке </a:t>
          </a:r>
          <a:endParaRPr lang="ru-RU" sz="24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3424018" y="3810000"/>
        <a:ext cx="4922777" cy="987996"/>
      </dsp:txXfrm>
    </dsp:sp>
    <dsp:sp modelId="{94E72B67-D199-47F9-A262-0E2A674C981E}">
      <dsp:nvSpPr>
        <dsp:cNvPr id="0" name=""/>
        <dsp:cNvSpPr/>
      </dsp:nvSpPr>
      <dsp:spPr>
        <a:xfrm>
          <a:off x="3410905" y="1447798"/>
          <a:ext cx="4971094" cy="1007570"/>
        </a:xfrm>
        <a:prstGeom prst="roundRect">
          <a:avLst/>
        </a:prstGeom>
        <a:solidFill>
          <a:srgbClr val="8AE89C">
            <a:alpha val="89804"/>
          </a:srgbClr>
        </a:solidFill>
        <a:ln w="9525" cap="rnd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latin typeface="Times New Roman" pitchFamily="18" charset="0"/>
              <a:cs typeface="Times New Roman" pitchFamily="18" charset="0"/>
            </a:rPr>
            <a:t>Знакомство с историей развития Космоса (через экскурсии, экспозиции)</a:t>
          </a:r>
          <a:endParaRPr lang="ru-RU" sz="24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3410905" y="1447798"/>
        <a:ext cx="4971094" cy="1007570"/>
      </dsp:txXfrm>
    </dsp:sp>
    <dsp:sp modelId="{3BEAC0CC-3A55-435F-A0C9-3669ED9BC125}">
      <dsp:nvSpPr>
        <dsp:cNvPr id="0" name=""/>
        <dsp:cNvSpPr/>
      </dsp:nvSpPr>
      <dsp:spPr>
        <a:xfrm>
          <a:off x="3424018" y="2666999"/>
          <a:ext cx="4954900" cy="917563"/>
        </a:xfrm>
        <a:prstGeom prst="roundRect">
          <a:avLst/>
        </a:prstGeom>
        <a:solidFill>
          <a:schemeClr val="accent1">
            <a:lumMod val="40000"/>
            <a:lumOff val="60000"/>
            <a:alpha val="89804"/>
          </a:schemeClr>
        </a:solidFill>
        <a:ln w="9525" cap="rnd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0" kern="1200" dirty="0" smtClean="0">
              <a:latin typeface="Times New Roman" pitchFamily="18" charset="0"/>
              <a:cs typeface="Times New Roman" pitchFamily="18" charset="0"/>
            </a:rPr>
            <a:t>Изучение вклада Самарской губернии в историю покорения Космоса</a:t>
          </a:r>
          <a:endParaRPr lang="ru-RU" sz="2400" b="0" kern="1200" dirty="0">
            <a:latin typeface="Times New Roman" pitchFamily="18" charset="0"/>
            <a:cs typeface="Times New Roman" pitchFamily="18" charset="0"/>
          </a:endParaRPr>
        </a:p>
      </dsp:txBody>
      <dsp:txXfrm>
        <a:off x="3424018" y="2666999"/>
        <a:ext cx="4954900" cy="917563"/>
      </dsp:txXfrm>
    </dsp:sp>
    <dsp:sp modelId="{3EFFB2EB-4B9A-4966-861A-1B9A018B291F}">
      <dsp:nvSpPr>
        <dsp:cNvPr id="0" name=""/>
        <dsp:cNvSpPr/>
      </dsp:nvSpPr>
      <dsp:spPr>
        <a:xfrm>
          <a:off x="3390927" y="381001"/>
          <a:ext cx="4991072" cy="855454"/>
        </a:xfrm>
        <a:prstGeom prst="roundRect">
          <a:avLst/>
        </a:prstGeom>
        <a:solidFill>
          <a:schemeClr val="accent4">
            <a:lumMod val="40000"/>
            <a:lumOff val="60000"/>
            <a:alpha val="90000"/>
          </a:schemeClr>
        </a:solidFill>
        <a:ln w="9525" cap="rnd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latin typeface="Times New Roman" pitchFamily="18" charset="0"/>
              <a:cs typeface="Times New Roman" pitchFamily="18" charset="0"/>
            </a:rPr>
            <a:t>60-летие освоения Космоса и первого полета человека в Космос</a:t>
          </a:r>
          <a:endParaRPr lang="ru-RU" sz="24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3390927" y="381001"/>
        <a:ext cx="4991072" cy="855454"/>
      </dsp:txXfrm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23408E8B-7555-49C6-BF2F-651DC586385F}">
      <dsp:nvSpPr>
        <dsp:cNvPr id="0" name=""/>
        <dsp:cNvSpPr/>
      </dsp:nvSpPr>
      <dsp:spPr>
        <a:xfrm>
          <a:off x="2819390" y="0"/>
          <a:ext cx="5765900" cy="976328"/>
        </a:xfrm>
        <a:prstGeom prst="rightArrow">
          <a:avLst>
            <a:gd name="adj1" fmla="val 75000"/>
            <a:gd name="adj2" fmla="val 50000"/>
          </a:avLst>
        </a:prstGeom>
        <a:solidFill>
          <a:srgbClr val="A3FFA3">
            <a:alpha val="90000"/>
          </a:srgbClr>
        </a:solidFill>
        <a:ln w="9525" cap="rnd" cmpd="sng" algn="ctr">
          <a:solidFill>
            <a:srgbClr val="7030A0">
              <a:alpha val="9000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240" tIns="15240" rIns="15240" bIns="15240" numCol="1" spcCol="1270" anchor="t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400" b="0" kern="1200" dirty="0" smtClean="0">
              <a:latin typeface="Times New Roman" pitchFamily="18" charset="0"/>
              <a:cs typeface="Times New Roman" pitchFamily="18" charset="0"/>
            </a:rPr>
            <a:t>Творческий, информационно – познавательный, </a:t>
          </a:r>
          <a:r>
            <a:rPr lang="ru-RU" sz="2400" b="0" kern="1200" dirty="0" err="1" smtClean="0">
              <a:latin typeface="Times New Roman" pitchFamily="18" charset="0"/>
              <a:cs typeface="Times New Roman" pitchFamily="18" charset="0"/>
            </a:rPr>
            <a:t>мультимедийный</a:t>
          </a:r>
          <a:endParaRPr lang="ru-RU" sz="2400" b="0" kern="1200" dirty="0">
            <a:latin typeface="Times New Roman" pitchFamily="18" charset="0"/>
            <a:cs typeface="Times New Roman" pitchFamily="18" charset="0"/>
          </a:endParaRPr>
        </a:p>
      </dsp:txBody>
      <dsp:txXfrm>
        <a:off x="2819390" y="0"/>
        <a:ext cx="5765900" cy="976328"/>
      </dsp:txXfrm>
    </dsp:sp>
    <dsp:sp modelId="{BF89E1D7-C757-421B-8142-C6DB4EDBD21A}">
      <dsp:nvSpPr>
        <dsp:cNvPr id="0" name=""/>
        <dsp:cNvSpPr/>
      </dsp:nvSpPr>
      <dsp:spPr>
        <a:xfrm>
          <a:off x="0" y="74638"/>
          <a:ext cx="2794081" cy="867816"/>
        </a:xfrm>
        <a:prstGeom prst="roundRect">
          <a:avLst/>
        </a:prstGeom>
        <a:solidFill>
          <a:srgbClr val="A3FFA3"/>
        </a:solidFill>
        <a:ln w="9525" cap="rnd" cmpd="sng" algn="ctr">
          <a:solidFill>
            <a:srgbClr val="7030A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49530" rIns="99060" bIns="4953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60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Тип проекта</a:t>
          </a:r>
          <a:endParaRPr lang="ru-RU" sz="2600" b="1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0" y="74638"/>
        <a:ext cx="2794081" cy="867816"/>
      </dsp:txXfrm>
    </dsp:sp>
    <dsp:sp modelId="{7F7B9A8B-1189-4663-914E-849E8E5F8C91}">
      <dsp:nvSpPr>
        <dsp:cNvPr id="0" name=""/>
        <dsp:cNvSpPr/>
      </dsp:nvSpPr>
      <dsp:spPr>
        <a:xfrm>
          <a:off x="2819411" y="1066796"/>
          <a:ext cx="5775938" cy="867816"/>
        </a:xfrm>
        <a:prstGeom prst="rightArrow">
          <a:avLst>
            <a:gd name="adj1" fmla="val 75000"/>
            <a:gd name="adj2" fmla="val 50000"/>
          </a:avLst>
        </a:prstGeom>
        <a:solidFill>
          <a:schemeClr val="accent2">
            <a:lumMod val="20000"/>
            <a:lumOff val="80000"/>
            <a:alpha val="90000"/>
          </a:schemeClr>
        </a:solidFill>
        <a:ln w="9525" cap="rnd" cmpd="sng" algn="ctr">
          <a:solidFill>
            <a:srgbClr val="7030A0">
              <a:alpha val="9000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240" tIns="15240" rIns="15240" bIns="15240" numCol="1" spcCol="1270" anchor="t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400" kern="1200" dirty="0" smtClean="0">
              <a:latin typeface="Times New Roman" pitchFamily="18" charset="0"/>
              <a:cs typeface="Times New Roman" pitchFamily="18" charset="0"/>
            </a:rPr>
            <a:t>Старшие дошкольники, педагоги ДОО, родители</a:t>
          </a:r>
          <a:endParaRPr lang="ru-RU" sz="24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2819411" y="1066796"/>
        <a:ext cx="5775938" cy="867816"/>
      </dsp:txXfrm>
    </dsp:sp>
    <dsp:sp modelId="{21ED8C58-512F-4160-BBD5-E3459F6D63C8}">
      <dsp:nvSpPr>
        <dsp:cNvPr id="0" name=""/>
        <dsp:cNvSpPr/>
      </dsp:nvSpPr>
      <dsp:spPr>
        <a:xfrm>
          <a:off x="8" y="1066796"/>
          <a:ext cx="2804162" cy="867816"/>
        </a:xfrm>
        <a:prstGeom prst="roundRect">
          <a:avLst/>
        </a:prstGeom>
        <a:solidFill>
          <a:schemeClr val="accent2">
            <a:lumMod val="20000"/>
            <a:lumOff val="80000"/>
          </a:schemeClr>
        </a:solidFill>
        <a:ln w="9525" cap="rnd" cmpd="sng" algn="ctr">
          <a:solidFill>
            <a:srgbClr val="7030A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49530" rIns="99060" bIns="4953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60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Участники проекта</a:t>
          </a:r>
          <a:endParaRPr lang="ru-RU" sz="2600" b="1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8" y="1066796"/>
        <a:ext cx="2804162" cy="867816"/>
      </dsp:txXfrm>
    </dsp:sp>
    <dsp:sp modelId="{ADC09534-566D-48E0-8424-FD98F90A737F}">
      <dsp:nvSpPr>
        <dsp:cNvPr id="0" name=""/>
        <dsp:cNvSpPr/>
      </dsp:nvSpPr>
      <dsp:spPr>
        <a:xfrm>
          <a:off x="2808839" y="2057400"/>
          <a:ext cx="5801760" cy="867816"/>
        </a:xfrm>
        <a:prstGeom prst="rightArrow">
          <a:avLst>
            <a:gd name="adj1" fmla="val 75000"/>
            <a:gd name="adj2" fmla="val 50000"/>
          </a:avLst>
        </a:prstGeom>
        <a:solidFill>
          <a:schemeClr val="accent5">
            <a:lumMod val="40000"/>
            <a:lumOff val="60000"/>
            <a:alpha val="90000"/>
          </a:schemeClr>
        </a:solidFill>
        <a:ln w="9525" cap="rnd" cmpd="sng" algn="ctr">
          <a:solidFill>
            <a:srgbClr val="7030A0">
              <a:alpha val="9000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240" tIns="15240" rIns="15240" bIns="15240" numCol="1" spcCol="1270" anchor="t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400" kern="1200" dirty="0" smtClean="0">
              <a:latin typeface="Times New Roman" pitchFamily="18" charset="0"/>
              <a:cs typeface="Times New Roman" pitchFamily="18" charset="0"/>
            </a:rPr>
            <a:t>Долгосрочный (январь - апрель)</a:t>
          </a:r>
          <a:endParaRPr lang="ru-RU" sz="24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2808839" y="2057400"/>
        <a:ext cx="5801760" cy="867816"/>
      </dsp:txXfrm>
    </dsp:sp>
    <dsp:sp modelId="{129F925B-BFC2-4B99-93DF-95B01EE409D0}">
      <dsp:nvSpPr>
        <dsp:cNvPr id="0" name=""/>
        <dsp:cNvSpPr/>
      </dsp:nvSpPr>
      <dsp:spPr>
        <a:xfrm>
          <a:off x="5" y="2057400"/>
          <a:ext cx="2807017" cy="867816"/>
        </a:xfrm>
        <a:prstGeom prst="roundRect">
          <a:avLst/>
        </a:prstGeom>
        <a:solidFill>
          <a:schemeClr val="accent5">
            <a:lumMod val="40000"/>
            <a:lumOff val="60000"/>
          </a:schemeClr>
        </a:solidFill>
        <a:ln w="9525" cap="rnd" cmpd="sng" algn="ctr">
          <a:solidFill>
            <a:srgbClr val="7030A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49530" rIns="99060" bIns="4953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60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Срок реализации</a:t>
          </a:r>
          <a:endParaRPr lang="ru-RU" sz="2600" b="1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5" y="2057400"/>
        <a:ext cx="2807017" cy="867816"/>
      </dsp:txXfrm>
    </dsp:sp>
    <dsp:sp modelId="{2BA4282C-1A0A-490B-BC2B-186F72FEE04B}">
      <dsp:nvSpPr>
        <dsp:cNvPr id="0" name=""/>
        <dsp:cNvSpPr/>
      </dsp:nvSpPr>
      <dsp:spPr>
        <a:xfrm>
          <a:off x="2819383" y="3048004"/>
          <a:ext cx="5783739" cy="867816"/>
        </a:xfrm>
        <a:prstGeom prst="rightArrow">
          <a:avLst>
            <a:gd name="adj1" fmla="val 75000"/>
            <a:gd name="adj2" fmla="val 50000"/>
          </a:avLst>
        </a:prstGeom>
        <a:solidFill>
          <a:srgbClr val="ABFC5A">
            <a:alpha val="90000"/>
          </a:srgbClr>
        </a:solidFill>
        <a:ln w="9525" cap="rnd" cmpd="sng" algn="ctr">
          <a:solidFill>
            <a:srgbClr val="7030A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605" tIns="14605" rIns="14605" bIns="14605" numCol="1" spcCol="1270" anchor="t" anchorCtr="0">
          <a:noAutofit/>
        </a:bodyPr>
        <a:lstStyle/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300" kern="1200" dirty="0" smtClean="0">
              <a:latin typeface="Times New Roman" pitchFamily="18" charset="0"/>
              <a:cs typeface="Times New Roman" pitchFamily="18" charset="0"/>
            </a:rPr>
            <a:t>Процесс формирования познавательного интереса старших дошкольников</a:t>
          </a:r>
          <a:endParaRPr lang="ru-RU" sz="23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2819383" y="3048004"/>
        <a:ext cx="5783739" cy="867816"/>
      </dsp:txXfrm>
    </dsp:sp>
    <dsp:sp modelId="{70DFE90F-42D1-4EB7-898F-4AF5FC69F131}">
      <dsp:nvSpPr>
        <dsp:cNvPr id="0" name=""/>
        <dsp:cNvSpPr/>
      </dsp:nvSpPr>
      <dsp:spPr>
        <a:xfrm>
          <a:off x="0" y="3047996"/>
          <a:ext cx="2823571" cy="867816"/>
        </a:xfrm>
        <a:prstGeom prst="roundRect">
          <a:avLst/>
        </a:prstGeom>
        <a:solidFill>
          <a:srgbClr val="ABFC5A"/>
        </a:solidFill>
        <a:ln w="9525" cap="rnd" cmpd="sng" algn="ctr">
          <a:solidFill>
            <a:srgbClr val="7030A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49530" rIns="99060" bIns="4953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60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Объект проекта</a:t>
          </a:r>
          <a:endParaRPr lang="ru-RU" sz="2600" b="1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0" y="3047996"/>
        <a:ext cx="2823571" cy="867816"/>
      </dsp:txXfrm>
    </dsp:sp>
    <dsp:sp modelId="{93C28DD2-7290-4F67-AEE5-D4C11348449A}">
      <dsp:nvSpPr>
        <dsp:cNvPr id="0" name=""/>
        <dsp:cNvSpPr/>
      </dsp:nvSpPr>
      <dsp:spPr>
        <a:xfrm>
          <a:off x="2809798" y="3933098"/>
          <a:ext cx="5800801" cy="1248501"/>
        </a:xfrm>
        <a:prstGeom prst="rightArrow">
          <a:avLst>
            <a:gd name="adj1" fmla="val 75000"/>
            <a:gd name="adj2" fmla="val 50000"/>
          </a:avLst>
        </a:prstGeom>
        <a:solidFill>
          <a:schemeClr val="accent4">
            <a:lumMod val="40000"/>
            <a:lumOff val="60000"/>
            <a:alpha val="90000"/>
          </a:schemeClr>
        </a:solidFill>
        <a:ln w="9525" cap="rnd" cmpd="sng" algn="ctr">
          <a:solidFill>
            <a:srgbClr val="7030A0">
              <a:alpha val="9000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240" tIns="15240" rIns="15240" bIns="15240" numCol="1" spcCol="1270" anchor="t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400" kern="1200" dirty="0" smtClean="0">
              <a:latin typeface="Times New Roman" pitchFamily="18" charset="0"/>
              <a:cs typeface="Times New Roman" pitchFamily="18" charset="0"/>
            </a:rPr>
            <a:t>Средства формирования познавательного интереса к Космосу через создание мультфильма</a:t>
          </a:r>
          <a:endParaRPr lang="ru-RU" sz="2000" kern="1200" dirty="0"/>
        </a:p>
      </dsp:txBody>
      <dsp:txXfrm>
        <a:off x="2809798" y="3933098"/>
        <a:ext cx="5800801" cy="1248501"/>
      </dsp:txXfrm>
    </dsp:sp>
    <dsp:sp modelId="{11BE6752-EBCC-4A59-9180-8411FA0A503D}">
      <dsp:nvSpPr>
        <dsp:cNvPr id="0" name=""/>
        <dsp:cNvSpPr/>
      </dsp:nvSpPr>
      <dsp:spPr>
        <a:xfrm>
          <a:off x="0" y="4038596"/>
          <a:ext cx="2801355" cy="867816"/>
        </a:xfrm>
        <a:prstGeom prst="roundRect">
          <a:avLst/>
        </a:prstGeom>
        <a:solidFill>
          <a:schemeClr val="accent4">
            <a:lumMod val="40000"/>
            <a:lumOff val="60000"/>
          </a:schemeClr>
        </a:solidFill>
        <a:ln w="9525" cap="rnd" cmpd="sng" algn="ctr">
          <a:solidFill>
            <a:srgbClr val="7030A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49530" rIns="99060" bIns="4953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60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Предмет проекта</a:t>
          </a:r>
          <a:endParaRPr lang="ru-RU" sz="2600" b="1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0" y="4038596"/>
        <a:ext cx="2801355" cy="867816"/>
      </dsp:txXfrm>
    </dsp:sp>
  </dsp:spTree>
</dsp:drawing>
</file>

<file path=ppt/diagrams/drawing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23408E8B-7555-49C6-BF2F-651DC586385F}">
      <dsp:nvSpPr>
        <dsp:cNvPr id="0" name=""/>
        <dsp:cNvSpPr/>
      </dsp:nvSpPr>
      <dsp:spPr>
        <a:xfrm>
          <a:off x="1251304" y="222"/>
          <a:ext cx="7358410" cy="2133154"/>
        </a:xfrm>
        <a:prstGeom prst="rightArrow">
          <a:avLst>
            <a:gd name="adj1" fmla="val 75000"/>
            <a:gd name="adj2" fmla="val 5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rnd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12700" rIns="12700" bIns="12700" numCol="1" spcCol="1270" anchor="t" anchorCtr="0">
          <a:noAutofit/>
        </a:bodyPr>
        <a:lstStyle/>
        <a:p>
          <a:pPr marL="228600" lvl="1" indent="-228600" algn="just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kern="1200" dirty="0" smtClean="0">
              <a:latin typeface="Times New Roman" pitchFamily="18" charset="0"/>
              <a:cs typeface="Times New Roman" pitchFamily="18" charset="0"/>
            </a:rPr>
            <a:t>Формирование у детей старшего дошкольного возраста </a:t>
          </a:r>
          <a:r>
            <a:rPr lang="ru-RU" sz="2000" kern="1200" dirty="0" smtClean="0">
              <a:latin typeface="Times New Roman" pitchFamily="18" charset="0"/>
              <a:cs typeface="Times New Roman" pitchFamily="18" charset="0"/>
            </a:rPr>
            <a:t>познавательного интереса к изучению </a:t>
          </a:r>
          <a:r>
            <a:rPr lang="ru-RU" sz="2000" kern="1200" dirty="0" smtClean="0">
              <a:latin typeface="Times New Roman" pitchFamily="18" charset="0"/>
              <a:cs typeface="Times New Roman" pitchFamily="18" charset="0"/>
            </a:rPr>
            <a:t>и систематизации представлений о мирном Космосе, планетах Солнечной системы, роли Самары в истории освоения Космического пространства, средствами  анимации.</a:t>
          </a:r>
          <a:endParaRPr lang="ru-RU" sz="2000" b="0" kern="1200" dirty="0">
            <a:latin typeface="Times New Roman" pitchFamily="18" charset="0"/>
            <a:cs typeface="Times New Roman" pitchFamily="18" charset="0"/>
          </a:endParaRPr>
        </a:p>
      </dsp:txBody>
      <dsp:txXfrm>
        <a:off x="1251304" y="222"/>
        <a:ext cx="7358410" cy="2133154"/>
      </dsp:txXfrm>
    </dsp:sp>
    <dsp:sp modelId="{BF89E1D7-C757-421B-8142-C6DB4EDBD21A}">
      <dsp:nvSpPr>
        <dsp:cNvPr id="0" name=""/>
        <dsp:cNvSpPr/>
      </dsp:nvSpPr>
      <dsp:spPr>
        <a:xfrm>
          <a:off x="0" y="186027"/>
          <a:ext cx="1250419" cy="1524004"/>
        </a:xfrm>
        <a:prstGeom prst="roundRect">
          <a:avLst/>
        </a:prstGeom>
        <a:solidFill>
          <a:srgbClr val="7030A0"/>
        </a:solidFill>
        <a:ln w="2540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38100" rIns="76200" bIns="381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latin typeface="Times New Roman" pitchFamily="18" charset="0"/>
              <a:cs typeface="Times New Roman" pitchFamily="18" charset="0"/>
            </a:rPr>
            <a:t>ЦЕЛЬ проекта</a:t>
          </a:r>
          <a:endParaRPr lang="ru-RU" sz="20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0" y="186027"/>
        <a:ext cx="1250419" cy="1524004"/>
      </dsp:txXfrm>
    </dsp:sp>
  </dsp:spTree>
</dsp:drawing>
</file>

<file path=ppt/diagrams/drawing5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77FF2125-5BBD-41B0-9C94-D61E6E53613F}">
      <dsp:nvSpPr>
        <dsp:cNvPr id="0" name=""/>
        <dsp:cNvSpPr/>
      </dsp:nvSpPr>
      <dsp:spPr>
        <a:xfrm>
          <a:off x="0" y="0"/>
          <a:ext cx="8458200" cy="1133437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latin typeface="Times New Roman" pitchFamily="18" charset="0"/>
              <a:cs typeface="Times New Roman" pitchFamily="18" charset="0"/>
            </a:rPr>
            <a:t>Создать условия для мотивированного исследования детьми совместно со взрослыми объекта – Космос и создания Предмета - мультфильма по теме </a:t>
          </a:r>
          <a:endParaRPr lang="ru-RU" sz="20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1804983" y="0"/>
        <a:ext cx="6653216" cy="1133437"/>
      </dsp:txXfrm>
    </dsp:sp>
    <dsp:sp modelId="{5C05176E-3919-45E9-AD10-92520A09EA1B}">
      <dsp:nvSpPr>
        <dsp:cNvPr id="0" name=""/>
        <dsp:cNvSpPr/>
      </dsp:nvSpPr>
      <dsp:spPr>
        <a:xfrm>
          <a:off x="544348" y="168700"/>
          <a:ext cx="789572" cy="748848"/>
        </a:xfrm>
        <a:prstGeom prst="star5">
          <a:avLst/>
        </a:prstGeom>
        <a:solidFill>
          <a:schemeClr val="accent5">
            <a:tint val="50000"/>
            <a:hueOff val="0"/>
            <a:satOff val="0"/>
            <a:lumOff val="0"/>
            <a:alphaOff val="0"/>
          </a:schemeClr>
        </a:solidFill>
        <a:ln w="2540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3D4879B-35DE-43CB-869A-CECAAB9649C9}">
      <dsp:nvSpPr>
        <dsp:cNvPr id="0" name=""/>
        <dsp:cNvSpPr/>
      </dsp:nvSpPr>
      <dsp:spPr>
        <a:xfrm>
          <a:off x="0" y="1166806"/>
          <a:ext cx="8458200" cy="950738"/>
        </a:xfrm>
        <a:prstGeom prst="roundRect">
          <a:avLst>
            <a:gd name="adj" fmla="val 10000"/>
          </a:avLst>
        </a:prstGeom>
        <a:solidFill>
          <a:schemeClr val="accent5">
            <a:hueOff val="-4966938"/>
            <a:satOff val="19906"/>
            <a:lumOff val="4314"/>
            <a:alphaOff val="0"/>
          </a:schemeClr>
        </a:solidFill>
        <a:ln w="2540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latin typeface="Times New Roman" pitchFamily="18" charset="0"/>
              <a:cs typeface="Times New Roman" pitchFamily="18" charset="0"/>
            </a:rPr>
            <a:t>Формировать представления о Солнечной системе, о средствах передвижения в Космосе и о значении Самары в покорении Космического пространства</a:t>
          </a:r>
          <a:endParaRPr lang="ru-RU" sz="20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1804983" y="1166806"/>
        <a:ext cx="6653216" cy="950738"/>
      </dsp:txXfrm>
    </dsp:sp>
    <dsp:sp modelId="{C9934C6B-B906-4098-9139-72F927D51F24}">
      <dsp:nvSpPr>
        <dsp:cNvPr id="0" name=""/>
        <dsp:cNvSpPr/>
      </dsp:nvSpPr>
      <dsp:spPr>
        <a:xfrm>
          <a:off x="592991" y="1173879"/>
          <a:ext cx="789556" cy="797586"/>
        </a:xfrm>
        <a:prstGeom prst="star5">
          <a:avLst/>
        </a:prstGeom>
        <a:solidFill>
          <a:schemeClr val="accent5">
            <a:tint val="50000"/>
            <a:hueOff val="-5341183"/>
            <a:satOff val="23809"/>
            <a:lumOff val="2104"/>
            <a:alphaOff val="0"/>
          </a:schemeClr>
        </a:solidFill>
        <a:ln w="2540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27E61DB-DA03-4BF6-B8AF-A137963F059E}">
      <dsp:nvSpPr>
        <dsp:cNvPr id="0" name=""/>
        <dsp:cNvSpPr/>
      </dsp:nvSpPr>
      <dsp:spPr>
        <a:xfrm>
          <a:off x="0" y="2124277"/>
          <a:ext cx="8458200" cy="812244"/>
        </a:xfrm>
        <a:prstGeom prst="roundRect">
          <a:avLst>
            <a:gd name="adj" fmla="val 10000"/>
          </a:avLst>
        </a:prstGeom>
        <a:solidFill>
          <a:schemeClr val="accent5">
            <a:hueOff val="-9933876"/>
            <a:satOff val="39811"/>
            <a:lumOff val="8628"/>
            <a:alphaOff val="0"/>
          </a:schemeClr>
        </a:solidFill>
        <a:ln w="2540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latin typeface="Times New Roman" pitchFamily="18" charset="0"/>
              <a:cs typeface="Times New Roman" pitchFamily="18" charset="0"/>
            </a:rPr>
            <a:t>Формирование ответственности за безопасность  планеты Земля</a:t>
          </a:r>
          <a:endParaRPr lang="ru-RU" sz="20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1804983" y="2124277"/>
        <a:ext cx="6653216" cy="812244"/>
      </dsp:txXfrm>
    </dsp:sp>
    <dsp:sp modelId="{B8D47DB4-DC12-4056-90EE-3EB587C1646B}">
      <dsp:nvSpPr>
        <dsp:cNvPr id="0" name=""/>
        <dsp:cNvSpPr/>
      </dsp:nvSpPr>
      <dsp:spPr>
        <a:xfrm>
          <a:off x="544348" y="2166076"/>
          <a:ext cx="777257" cy="780231"/>
        </a:xfrm>
        <a:prstGeom prst="star5">
          <a:avLst/>
        </a:prstGeom>
        <a:solidFill>
          <a:schemeClr val="accent5">
            <a:tint val="50000"/>
            <a:hueOff val="-10682366"/>
            <a:satOff val="47617"/>
            <a:lumOff val="4207"/>
            <a:alphaOff val="0"/>
          </a:schemeClr>
        </a:solidFill>
        <a:ln w="2540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6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AE20D960-599D-44BA-A851-8C937C204B91}">
      <dsp:nvSpPr>
        <dsp:cNvPr id="0" name=""/>
        <dsp:cNvSpPr/>
      </dsp:nvSpPr>
      <dsp:spPr>
        <a:xfrm rot="5400000">
          <a:off x="-91079" y="181381"/>
          <a:ext cx="896210" cy="628833"/>
        </a:xfrm>
        <a:prstGeom prst="chevron">
          <a:avLst/>
        </a:prstGeom>
        <a:gradFill rotWithShape="1">
          <a:gsLst>
            <a:gs pos="0">
              <a:schemeClr val="accent2">
                <a:tint val="50000"/>
                <a:satMod val="300000"/>
              </a:schemeClr>
            </a:gs>
            <a:gs pos="35000">
              <a:schemeClr val="accent2">
                <a:tint val="37000"/>
                <a:satMod val="300000"/>
              </a:schemeClr>
            </a:gs>
            <a:gs pos="100000">
              <a:schemeClr val="accent2">
                <a:tint val="15000"/>
                <a:satMod val="350000"/>
              </a:schemeClr>
            </a:gs>
          </a:gsLst>
          <a:lin ang="16200000" scaled="1"/>
        </a:gradFill>
        <a:ln w="9525" cap="rnd" cmpd="sng" algn="ctr">
          <a:solidFill>
            <a:schemeClr val="accent2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Январь</a:t>
          </a:r>
          <a:r>
            <a:rPr lang="ru-RU" sz="1200" kern="1200" dirty="0" smtClean="0">
              <a:solidFill>
                <a:schemeClr val="tx1"/>
              </a:solidFill>
            </a:rPr>
            <a:t> </a:t>
          </a:r>
          <a:endParaRPr lang="ru-RU" sz="1200" kern="1200" dirty="0">
            <a:solidFill>
              <a:schemeClr val="tx1"/>
            </a:solidFill>
          </a:endParaRPr>
        </a:p>
      </dsp:txBody>
      <dsp:txXfrm rot="5400000">
        <a:off x="-91079" y="181381"/>
        <a:ext cx="896210" cy="628833"/>
      </dsp:txXfrm>
    </dsp:sp>
    <dsp:sp modelId="{09EE441B-201A-438A-AECF-7FB8EDE0B2DA}">
      <dsp:nvSpPr>
        <dsp:cNvPr id="0" name=""/>
        <dsp:cNvSpPr/>
      </dsp:nvSpPr>
      <dsp:spPr>
        <a:xfrm rot="5400000">
          <a:off x="4375818" y="-3413819"/>
          <a:ext cx="670173" cy="7646989"/>
        </a:xfrm>
        <a:prstGeom prst="round2SameRect">
          <a:avLst/>
        </a:prstGeom>
        <a:gradFill rotWithShape="1">
          <a:gsLst>
            <a:gs pos="0">
              <a:schemeClr val="accent2">
                <a:tint val="50000"/>
                <a:satMod val="300000"/>
              </a:schemeClr>
            </a:gs>
            <a:gs pos="35000">
              <a:schemeClr val="accent2">
                <a:tint val="37000"/>
                <a:satMod val="300000"/>
              </a:schemeClr>
            </a:gs>
            <a:gs pos="100000">
              <a:schemeClr val="accent2">
                <a:tint val="15000"/>
                <a:satMod val="350000"/>
              </a:schemeClr>
            </a:gs>
          </a:gsLst>
          <a:lin ang="16200000" scaled="1"/>
        </a:gradFill>
        <a:ln w="9525" cap="rnd" cmpd="sng" algn="ctr">
          <a:solidFill>
            <a:schemeClr val="accent2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dsp:style>
      <dsp:txBody>
        <a:bodyPr spcFirstLastPara="0" vert="horz" wrap="square" lIns="99568" tIns="8890" rIns="8890" bIns="8890" numCol="1" spcCol="1270" anchor="ctr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b="1" kern="1200" dirty="0" smtClean="0">
              <a:latin typeface="Times New Roman" pitchFamily="18" charset="0"/>
              <a:cs typeface="Times New Roman" pitchFamily="18" charset="0"/>
            </a:rPr>
            <a:t>«Звездной сказки Рождество» (в гостях у Маленького Принца)</a:t>
          </a:r>
          <a:endParaRPr lang="ru-RU" sz="1400" b="1" kern="1200" dirty="0">
            <a:latin typeface="Times New Roman" pitchFamily="18" charset="0"/>
            <a:cs typeface="Times New Roman" pitchFamily="18" charset="0"/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b="1" kern="1200" dirty="0" smtClean="0">
              <a:latin typeface="Times New Roman" pitchFamily="18" charset="0"/>
              <a:cs typeface="Times New Roman" pitchFamily="18" charset="0"/>
            </a:rPr>
            <a:t>«Самара – космическая столица России. Знакомство с историей ракетостроения»</a:t>
          </a:r>
          <a:endParaRPr lang="ru-RU" sz="1400" b="1" kern="1200" dirty="0">
            <a:latin typeface="Times New Roman" pitchFamily="18" charset="0"/>
            <a:cs typeface="Times New Roman" pitchFamily="18" charset="0"/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b="1" kern="1200" dirty="0" smtClean="0">
              <a:latin typeface="Times New Roman" pitchFamily="18" charset="0"/>
              <a:cs typeface="Times New Roman" pitchFamily="18" charset="0"/>
            </a:rPr>
            <a:t>«Постигаем тайны Звезд»</a:t>
          </a:r>
          <a:endParaRPr lang="ru-RU" sz="1400" b="1" kern="1200" dirty="0">
            <a:latin typeface="Times New Roman" pitchFamily="18" charset="0"/>
            <a:cs typeface="Times New Roman" pitchFamily="18" charset="0"/>
          </a:endParaRPr>
        </a:p>
      </dsp:txBody>
      <dsp:txXfrm rot="5400000">
        <a:off x="4375818" y="-3413819"/>
        <a:ext cx="670173" cy="7646989"/>
      </dsp:txXfrm>
    </dsp:sp>
    <dsp:sp modelId="{F3F39D45-BFD5-46FE-8C69-C83AE6CA0CBF}">
      <dsp:nvSpPr>
        <dsp:cNvPr id="0" name=""/>
        <dsp:cNvSpPr/>
      </dsp:nvSpPr>
      <dsp:spPr>
        <a:xfrm rot="5400000">
          <a:off x="-91823" y="1041974"/>
          <a:ext cx="896210" cy="627347"/>
        </a:xfrm>
        <a:prstGeom prst="chevron">
          <a:avLst/>
        </a:prstGeom>
        <a:gradFill rotWithShape="1">
          <a:gsLst>
            <a:gs pos="0">
              <a:schemeClr val="accent5">
                <a:tint val="50000"/>
                <a:satMod val="300000"/>
              </a:schemeClr>
            </a:gs>
            <a:gs pos="35000">
              <a:schemeClr val="accent5">
                <a:tint val="37000"/>
                <a:satMod val="300000"/>
              </a:schemeClr>
            </a:gs>
            <a:gs pos="100000">
              <a:schemeClr val="accent5">
                <a:tint val="15000"/>
                <a:satMod val="350000"/>
              </a:schemeClr>
            </a:gs>
          </a:gsLst>
          <a:lin ang="16200000" scaled="1"/>
        </a:gradFill>
        <a:ln w="9525" cap="rnd" cmpd="sng" algn="ctr">
          <a:solidFill>
            <a:schemeClr val="accent5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5"/>
        </a:lnRef>
        <a:fillRef idx="2">
          <a:schemeClr val="accent5"/>
        </a:fillRef>
        <a:effectRef idx="1">
          <a:schemeClr val="accent5"/>
        </a:effectRef>
        <a:fontRef idx="minor">
          <a:schemeClr val="dk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Февраль</a:t>
          </a:r>
          <a:endParaRPr lang="ru-RU" sz="1200" kern="1200" dirty="0"/>
        </a:p>
      </dsp:txBody>
      <dsp:txXfrm rot="5400000">
        <a:off x="-91823" y="1041974"/>
        <a:ext cx="896210" cy="627347"/>
      </dsp:txXfrm>
    </dsp:sp>
    <dsp:sp modelId="{6F7F39FB-013F-42CF-B084-26CF9D49760D}">
      <dsp:nvSpPr>
        <dsp:cNvPr id="0" name=""/>
        <dsp:cNvSpPr/>
      </dsp:nvSpPr>
      <dsp:spPr>
        <a:xfrm rot="5400000">
          <a:off x="4283256" y="-2600318"/>
          <a:ext cx="805246" cy="7697041"/>
        </a:xfrm>
        <a:prstGeom prst="round2SameRect">
          <a:avLst/>
        </a:prstGeom>
        <a:gradFill rotWithShape="1">
          <a:gsLst>
            <a:gs pos="0">
              <a:schemeClr val="accent5">
                <a:tint val="50000"/>
                <a:satMod val="300000"/>
              </a:schemeClr>
            </a:gs>
            <a:gs pos="35000">
              <a:schemeClr val="accent5">
                <a:tint val="37000"/>
                <a:satMod val="300000"/>
              </a:schemeClr>
            </a:gs>
            <a:gs pos="100000">
              <a:schemeClr val="accent5">
                <a:tint val="15000"/>
                <a:satMod val="350000"/>
              </a:schemeClr>
            </a:gs>
          </a:gsLst>
          <a:lin ang="16200000" scaled="1"/>
        </a:gradFill>
        <a:ln w="9525" cap="rnd" cmpd="sng" algn="ctr">
          <a:solidFill>
            <a:schemeClr val="accent5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5"/>
        </a:lnRef>
        <a:fillRef idx="2">
          <a:schemeClr val="accent5"/>
        </a:fillRef>
        <a:effectRef idx="1">
          <a:schemeClr val="accent5"/>
        </a:effectRef>
        <a:fontRef idx="minor">
          <a:schemeClr val="dk1"/>
        </a:fontRef>
      </dsp:style>
      <dsp:txBody>
        <a:bodyPr spcFirstLastPara="0" vert="horz" wrap="square" lIns="78232" tIns="6985" rIns="6985" bIns="6985" numCol="1" spcCol="1270" anchor="ctr" anchorCtr="0">
          <a:noAutofit/>
        </a:bodyPr>
        <a:lstStyle/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100" b="1" kern="1200" dirty="0" smtClean="0">
              <a:latin typeface="Times New Roman" pitchFamily="18" charset="0"/>
              <a:cs typeface="Times New Roman" pitchFamily="18" charset="0"/>
            </a:rPr>
            <a:t> «</a:t>
          </a:r>
          <a:r>
            <a:rPr lang="ru-RU" sz="1400" b="1" kern="1200" dirty="0" smtClean="0">
              <a:latin typeface="Times New Roman" pitchFamily="18" charset="0"/>
              <a:cs typeface="Times New Roman" pitchFamily="18" charset="0"/>
            </a:rPr>
            <a:t>Сказку новую напишем, песню новую споем»</a:t>
          </a:r>
          <a:endParaRPr lang="ru-RU" sz="14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b="1" kern="1200" dirty="0" smtClean="0">
              <a:latin typeface="Times New Roman" pitchFamily="18" charset="0"/>
              <a:cs typeface="Times New Roman" pitchFamily="18" charset="0"/>
            </a:rPr>
            <a:t>«Учимся оживлять сказку. Мастерская анимации»</a:t>
          </a:r>
          <a:endParaRPr lang="ru-RU" sz="1400" b="1" kern="1200" dirty="0">
            <a:latin typeface="Times New Roman" pitchFamily="18" charset="0"/>
            <a:cs typeface="Times New Roman" pitchFamily="18" charset="0"/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b="1" kern="1200" dirty="0" smtClean="0">
              <a:latin typeface="Times New Roman" pitchFamily="18" charset="0"/>
              <a:cs typeface="Times New Roman" pitchFamily="18" charset="0"/>
            </a:rPr>
            <a:t>«Маленькие космические истории. Мама для звездного мальчика» Музыкальная театрализация</a:t>
          </a:r>
          <a:endParaRPr lang="ru-RU" sz="1400" b="1" kern="1200" dirty="0">
            <a:latin typeface="Times New Roman" pitchFamily="18" charset="0"/>
            <a:cs typeface="Times New Roman" pitchFamily="18" charset="0"/>
          </a:endParaRPr>
        </a:p>
      </dsp:txBody>
      <dsp:txXfrm rot="5400000">
        <a:off x="4283256" y="-2600318"/>
        <a:ext cx="805246" cy="7697041"/>
      </dsp:txXfrm>
    </dsp:sp>
    <dsp:sp modelId="{AED620ED-A61B-4FD9-9689-72F1A370D543}">
      <dsp:nvSpPr>
        <dsp:cNvPr id="0" name=""/>
        <dsp:cNvSpPr/>
      </dsp:nvSpPr>
      <dsp:spPr>
        <a:xfrm rot="5400000">
          <a:off x="-278031" y="2122422"/>
          <a:ext cx="1276776" cy="635496"/>
        </a:xfrm>
        <a:prstGeom prst="chevron">
          <a:avLst/>
        </a:prstGeom>
        <a:gradFill rotWithShape="1">
          <a:gsLst>
            <a:gs pos="0">
              <a:schemeClr val="accent4">
                <a:tint val="50000"/>
                <a:satMod val="300000"/>
              </a:schemeClr>
            </a:gs>
            <a:gs pos="35000">
              <a:schemeClr val="accent4">
                <a:tint val="37000"/>
                <a:satMod val="300000"/>
              </a:schemeClr>
            </a:gs>
            <a:gs pos="100000">
              <a:schemeClr val="accent4">
                <a:tint val="15000"/>
                <a:satMod val="350000"/>
              </a:schemeClr>
            </a:gs>
          </a:gsLst>
          <a:lin ang="16200000" scaled="1"/>
        </a:gradFill>
        <a:ln w="9525" cap="rnd" cmpd="sng" algn="ctr">
          <a:solidFill>
            <a:schemeClr val="accent4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4"/>
        </a:lnRef>
        <a:fillRef idx="2">
          <a:schemeClr val="accent4"/>
        </a:fillRef>
        <a:effectRef idx="1">
          <a:schemeClr val="accent4"/>
        </a:effectRef>
        <a:fontRef idx="minor">
          <a:schemeClr val="dk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Март</a:t>
          </a:r>
          <a:endParaRPr lang="ru-RU" sz="1200" kern="1200" dirty="0"/>
        </a:p>
      </dsp:txBody>
      <dsp:txXfrm rot="5400000">
        <a:off x="-278031" y="2122422"/>
        <a:ext cx="1276776" cy="635496"/>
      </dsp:txXfrm>
    </dsp:sp>
    <dsp:sp modelId="{15CD651D-6479-45F3-8A77-139324518E50}">
      <dsp:nvSpPr>
        <dsp:cNvPr id="0" name=""/>
        <dsp:cNvSpPr/>
      </dsp:nvSpPr>
      <dsp:spPr>
        <a:xfrm rot="5400000">
          <a:off x="4094865" y="-304482"/>
          <a:ext cx="1094796" cy="7663910"/>
        </a:xfrm>
        <a:prstGeom prst="round2SameRect">
          <a:avLst/>
        </a:prstGeom>
        <a:gradFill rotWithShape="1">
          <a:gsLst>
            <a:gs pos="0">
              <a:schemeClr val="accent3">
                <a:tint val="50000"/>
                <a:satMod val="300000"/>
              </a:schemeClr>
            </a:gs>
            <a:gs pos="35000">
              <a:schemeClr val="accent3">
                <a:tint val="37000"/>
                <a:satMod val="300000"/>
              </a:schemeClr>
            </a:gs>
            <a:gs pos="100000">
              <a:schemeClr val="accent3">
                <a:tint val="15000"/>
                <a:satMod val="350000"/>
              </a:schemeClr>
            </a:gs>
          </a:gsLst>
          <a:lin ang="16200000" scaled="1"/>
        </a:gradFill>
        <a:ln w="9525" cap="rnd" cmpd="sng" algn="ctr">
          <a:solidFill>
            <a:schemeClr val="accent3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3"/>
        </a:lnRef>
        <a:fillRef idx="2">
          <a:schemeClr val="accent3"/>
        </a:fillRef>
        <a:effectRef idx="1">
          <a:schemeClr val="accent3"/>
        </a:effectRef>
        <a:fontRef idx="minor">
          <a:schemeClr val="dk1"/>
        </a:fontRef>
      </dsp:style>
      <dsp:txBody>
        <a:bodyPr spcFirstLastPara="0" vert="horz" wrap="square" lIns="99568" tIns="8890" rIns="8890" bIns="8890" numCol="1" spcCol="1270" anchor="ctr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b="1" kern="1200" dirty="0" smtClean="0">
              <a:latin typeface="Times New Roman" pitchFamily="18" charset="0"/>
              <a:cs typeface="Times New Roman" pitchFamily="18" charset="0"/>
            </a:rPr>
            <a:t>«Этот таинственный Космос»</a:t>
          </a:r>
          <a:endParaRPr lang="ru-RU" sz="1400" b="1" kern="1200" dirty="0">
            <a:latin typeface="Times New Roman" pitchFamily="18" charset="0"/>
            <a:cs typeface="Times New Roman" pitchFamily="18" charset="0"/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b="1" kern="1200" dirty="0" smtClean="0">
              <a:latin typeface="Times New Roman" pitchFamily="18" charset="0"/>
              <a:cs typeface="Times New Roman" pitchFamily="18" charset="0"/>
            </a:rPr>
            <a:t>«Если в Космос мы хотим, значит скоро полетим!»</a:t>
          </a:r>
          <a:endParaRPr lang="ru-RU" sz="1400" b="1" kern="1200" dirty="0">
            <a:latin typeface="Times New Roman" pitchFamily="18" charset="0"/>
            <a:cs typeface="Times New Roman" pitchFamily="18" charset="0"/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b="1" kern="1200" dirty="0" smtClean="0">
              <a:latin typeface="Times New Roman" pitchFamily="18" charset="0"/>
              <a:cs typeface="Times New Roman" pitchFamily="18" charset="0"/>
            </a:rPr>
            <a:t>«Земля – наш общий дом. Наведем порядок в нем!»</a:t>
          </a:r>
          <a:endParaRPr lang="ru-RU" sz="1400" b="1" kern="1200" dirty="0">
            <a:latin typeface="Times New Roman" pitchFamily="18" charset="0"/>
            <a:cs typeface="Times New Roman" pitchFamily="18" charset="0"/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b="1" kern="1200" dirty="0" smtClean="0">
              <a:latin typeface="Times New Roman" pitchFamily="18" charset="0"/>
              <a:cs typeface="Times New Roman" pitchFamily="18" charset="0"/>
            </a:rPr>
            <a:t>«Защита Проекта. Презентация мультфильма»</a:t>
          </a:r>
          <a:endParaRPr lang="ru-RU" sz="1400" b="1" kern="1200" dirty="0">
            <a:latin typeface="Times New Roman" pitchFamily="18" charset="0"/>
            <a:cs typeface="Times New Roman" pitchFamily="18" charset="0"/>
          </a:endParaRPr>
        </a:p>
      </dsp:txBody>
      <dsp:txXfrm rot="5400000">
        <a:off x="4094865" y="-304482"/>
        <a:ext cx="1094796" cy="7663910"/>
      </dsp:txXfrm>
    </dsp:sp>
    <dsp:sp modelId="{59061957-705E-4459-962D-301458693389}">
      <dsp:nvSpPr>
        <dsp:cNvPr id="0" name=""/>
        <dsp:cNvSpPr/>
      </dsp:nvSpPr>
      <dsp:spPr>
        <a:xfrm rot="5400000">
          <a:off x="-238414" y="3345604"/>
          <a:ext cx="1188401" cy="705589"/>
        </a:xfrm>
        <a:prstGeom prst="chevron">
          <a:avLst/>
        </a:prstGeom>
        <a:gradFill rotWithShape="1">
          <a:gsLst>
            <a:gs pos="0">
              <a:schemeClr val="accent3">
                <a:tint val="50000"/>
                <a:satMod val="300000"/>
              </a:schemeClr>
            </a:gs>
            <a:gs pos="35000">
              <a:schemeClr val="accent3">
                <a:tint val="37000"/>
                <a:satMod val="300000"/>
              </a:schemeClr>
            </a:gs>
            <a:gs pos="100000">
              <a:schemeClr val="accent3">
                <a:tint val="15000"/>
                <a:satMod val="350000"/>
              </a:schemeClr>
            </a:gs>
          </a:gsLst>
          <a:lin ang="16200000" scaled="1"/>
        </a:gradFill>
        <a:ln w="9525" cap="rnd" cmpd="sng" algn="ctr">
          <a:solidFill>
            <a:schemeClr val="accent3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3"/>
        </a:lnRef>
        <a:fillRef idx="2">
          <a:schemeClr val="accent3"/>
        </a:fillRef>
        <a:effectRef idx="1">
          <a:schemeClr val="accent3"/>
        </a:effectRef>
        <a:fontRef idx="minor">
          <a:schemeClr val="dk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Апрель</a:t>
          </a:r>
          <a:endParaRPr lang="ru-RU" sz="1200" kern="1200" dirty="0"/>
        </a:p>
      </dsp:txBody>
      <dsp:txXfrm rot="5400000">
        <a:off x="-238414" y="3345604"/>
        <a:ext cx="1188401" cy="705589"/>
      </dsp:txXfrm>
    </dsp:sp>
    <dsp:sp modelId="{C7A0EC47-CF23-4147-B3DB-5B607860FC5B}">
      <dsp:nvSpPr>
        <dsp:cNvPr id="0" name=""/>
        <dsp:cNvSpPr/>
      </dsp:nvSpPr>
      <dsp:spPr>
        <a:xfrm rot="5400000">
          <a:off x="4088312" y="-1472074"/>
          <a:ext cx="1158228" cy="7658376"/>
        </a:xfrm>
        <a:prstGeom prst="round2SameRect">
          <a:avLst/>
        </a:prstGeom>
        <a:gradFill rotWithShape="1">
          <a:gsLst>
            <a:gs pos="0">
              <a:schemeClr val="accent4">
                <a:tint val="50000"/>
                <a:satMod val="300000"/>
              </a:schemeClr>
            </a:gs>
            <a:gs pos="35000">
              <a:schemeClr val="accent4">
                <a:tint val="37000"/>
                <a:satMod val="300000"/>
              </a:schemeClr>
            </a:gs>
            <a:gs pos="100000">
              <a:schemeClr val="accent4">
                <a:tint val="15000"/>
                <a:satMod val="350000"/>
              </a:schemeClr>
            </a:gs>
          </a:gsLst>
          <a:lin ang="16200000" scaled="1"/>
        </a:gradFill>
        <a:ln w="9525" cap="rnd" cmpd="sng" algn="ctr">
          <a:solidFill>
            <a:schemeClr val="accent4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4"/>
        </a:lnRef>
        <a:fillRef idx="2">
          <a:schemeClr val="accent4"/>
        </a:fillRef>
        <a:effectRef idx="1">
          <a:schemeClr val="accent4"/>
        </a:effectRef>
        <a:fontRef idx="minor">
          <a:schemeClr val="dk1"/>
        </a:fontRef>
      </dsp:style>
      <dsp:txBody>
        <a:bodyPr spcFirstLastPara="0" vert="horz" wrap="square" lIns="99568" tIns="8890" rIns="8890" bIns="8890" numCol="1" spcCol="1270" anchor="ctr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b="1" kern="1200" dirty="0" smtClean="0">
              <a:latin typeface="Times New Roman" pitchFamily="18" charset="0"/>
              <a:cs typeface="Times New Roman" pitchFamily="18" charset="0"/>
            </a:rPr>
            <a:t>«Чудеса анимации. Учим героев разговаривать: составление диалогов»</a:t>
          </a:r>
          <a:endParaRPr lang="ru-RU" sz="14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b="1" kern="1200" dirty="0" smtClean="0">
              <a:latin typeface="Times New Roman" pitchFamily="18" charset="0"/>
              <a:cs typeface="Times New Roman" pitchFamily="18" charset="0"/>
            </a:rPr>
            <a:t>«Чудеса анимации. Учим героев разговаривать: как подарить свой голос» (работа над речевой выразительностью)</a:t>
          </a:r>
          <a:endParaRPr lang="ru-RU" sz="1400" b="1" kern="1200" dirty="0">
            <a:latin typeface="Times New Roman" pitchFamily="18" charset="0"/>
            <a:cs typeface="Times New Roman" pitchFamily="18" charset="0"/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b="1" kern="1200" dirty="0" smtClean="0">
              <a:latin typeface="Times New Roman" pitchFamily="18" charset="0"/>
              <a:cs typeface="Times New Roman" pitchFamily="18" charset="0"/>
            </a:rPr>
            <a:t>«Маленькие космические истории. Мама для звездного мальчика» Музыкальная театрализация</a:t>
          </a:r>
          <a:endParaRPr lang="ru-RU" sz="1100" b="1" kern="1200" dirty="0">
            <a:latin typeface="Times New Roman" pitchFamily="18" charset="0"/>
            <a:cs typeface="Times New Roman" pitchFamily="18" charset="0"/>
          </a:endParaRPr>
        </a:p>
      </dsp:txBody>
      <dsp:txXfrm rot="5400000">
        <a:off x="4088312" y="-1472074"/>
        <a:ext cx="1158228" cy="7658376"/>
      </dsp:txXfrm>
    </dsp:sp>
  </dsp:spTree>
</dsp:drawing>
</file>

<file path=ppt/diagrams/drawing7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8939C923-4BEC-4F63-953A-12481FEF575E}">
      <dsp:nvSpPr>
        <dsp:cNvPr id="0" name=""/>
        <dsp:cNvSpPr/>
      </dsp:nvSpPr>
      <dsp:spPr>
        <a:xfrm>
          <a:off x="0" y="0"/>
          <a:ext cx="5091013" cy="6096000"/>
        </a:xfrm>
        <a:prstGeom prst="triangle">
          <a:avLst/>
        </a:prstGeom>
        <a:gradFill rotWithShape="0">
          <a:gsLst>
            <a:gs pos="0">
              <a:srgbClr val="A603AB"/>
            </a:gs>
            <a:gs pos="21001">
              <a:srgbClr val="0819FB"/>
            </a:gs>
            <a:gs pos="35001">
              <a:srgbClr val="1A8D48"/>
            </a:gs>
            <a:gs pos="52000">
              <a:srgbClr val="FFFF00"/>
            </a:gs>
            <a:gs pos="73000">
              <a:srgbClr val="EE3F17"/>
            </a:gs>
            <a:gs pos="88000">
              <a:srgbClr val="E81766"/>
            </a:gs>
            <a:gs pos="100000">
              <a:srgbClr val="A603AB"/>
            </a:gs>
          </a:gsLst>
          <a:lin ang="5400000" scaled="0"/>
        </a:gradFill>
        <a:ln w="2540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24B4EDF-3108-4CE0-9A9C-FD0B76EE76B7}">
      <dsp:nvSpPr>
        <dsp:cNvPr id="0" name=""/>
        <dsp:cNvSpPr/>
      </dsp:nvSpPr>
      <dsp:spPr>
        <a:xfrm>
          <a:off x="2359017" y="4876801"/>
          <a:ext cx="6632582" cy="1052207"/>
        </a:xfrm>
        <a:prstGeom prst="roundRect">
          <a:avLst/>
        </a:prstGeom>
        <a:gradFill flip="none" rotWithShape="0">
          <a:gsLst>
            <a:gs pos="0">
              <a:schemeClr val="accent4">
                <a:lumMod val="60000"/>
                <a:lumOff val="40000"/>
                <a:tint val="66000"/>
                <a:satMod val="160000"/>
              </a:schemeClr>
            </a:gs>
            <a:gs pos="50000">
              <a:schemeClr val="accent4">
                <a:lumMod val="60000"/>
                <a:lumOff val="40000"/>
                <a:tint val="44500"/>
                <a:satMod val="160000"/>
              </a:schemeClr>
            </a:gs>
            <a:gs pos="100000">
              <a:schemeClr val="accent4">
                <a:lumMod val="60000"/>
                <a:lumOff val="40000"/>
                <a:tint val="23500"/>
                <a:satMod val="160000"/>
              </a:schemeClr>
            </a:gs>
          </a:gsLst>
          <a:path path="circle">
            <a:fillToRect l="50000" t="50000" r="50000" b="50000"/>
          </a:path>
          <a:tileRect/>
        </a:gradFill>
        <a:ln w="25400" cap="rnd" cmpd="sng" algn="ctr">
          <a:solidFill>
            <a:srgbClr val="00206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i="0" kern="1200" dirty="0" smtClean="0">
              <a:latin typeface="Times New Roman" pitchFamily="18" charset="0"/>
              <a:cs typeface="Times New Roman" pitchFamily="18" charset="0"/>
            </a:rPr>
            <a:t>Анимационный фильм «Звездный десант или спасение планеты Б-612» </a:t>
          </a:r>
          <a:r>
            <a:rPr lang="ru-RU" sz="1500" i="1" kern="1200" dirty="0" smtClean="0">
              <a:latin typeface="Times New Roman" pitchFamily="18" charset="0"/>
              <a:cs typeface="Times New Roman" pitchFamily="18" charset="0"/>
            </a:rPr>
            <a:t>(3 место во Всероссийском конкурсе «</a:t>
          </a:r>
          <a:r>
            <a:rPr lang="ru-RU" sz="1500" i="1" kern="1200" dirty="0" err="1" smtClean="0">
              <a:latin typeface="Times New Roman" pitchFamily="18" charset="0"/>
              <a:cs typeface="Times New Roman" pitchFamily="18" charset="0"/>
            </a:rPr>
            <a:t>КосмоФест</a:t>
          </a:r>
          <a:r>
            <a:rPr lang="ru-RU" sz="1500" i="1" kern="1200" dirty="0" smtClean="0">
              <a:latin typeface="Times New Roman" pitchFamily="18" charset="0"/>
              <a:cs typeface="Times New Roman" pitchFamily="18" charset="0"/>
            </a:rPr>
            <a:t> – 2021»)</a:t>
          </a:r>
          <a:endParaRPr lang="ru-RU" sz="1500" i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2359017" y="4876801"/>
        <a:ext cx="6632582" cy="1052207"/>
      </dsp:txXfrm>
    </dsp:sp>
    <dsp:sp modelId="{FD7263DA-9C51-4530-88FB-D3E7DCF2CB9E}">
      <dsp:nvSpPr>
        <dsp:cNvPr id="0" name=""/>
        <dsp:cNvSpPr/>
      </dsp:nvSpPr>
      <dsp:spPr>
        <a:xfrm>
          <a:off x="2240689" y="3810003"/>
          <a:ext cx="6463981" cy="881842"/>
        </a:xfrm>
        <a:prstGeom prst="roundRect">
          <a:avLst/>
        </a:prstGeom>
        <a:gradFill flip="none" rotWithShape="0">
          <a:gsLst>
            <a:gs pos="0">
              <a:schemeClr val="accent6">
                <a:lumMod val="60000"/>
                <a:lumOff val="40000"/>
                <a:tint val="66000"/>
                <a:satMod val="160000"/>
              </a:schemeClr>
            </a:gs>
            <a:gs pos="50000">
              <a:schemeClr val="accent6">
                <a:lumMod val="60000"/>
                <a:lumOff val="40000"/>
                <a:tint val="44500"/>
                <a:satMod val="160000"/>
              </a:schemeClr>
            </a:gs>
            <a:gs pos="100000">
              <a:schemeClr val="accent6">
                <a:lumMod val="60000"/>
                <a:lumOff val="40000"/>
                <a:tint val="23500"/>
                <a:satMod val="160000"/>
              </a:schemeClr>
            </a:gs>
          </a:gsLst>
          <a:path path="circle">
            <a:fillToRect l="50000" t="50000" r="50000" b="50000"/>
          </a:path>
          <a:tileRect/>
        </a:gradFill>
        <a:ln w="25400" cap="rnd" cmpd="sng" algn="ctr">
          <a:solidFill>
            <a:srgbClr val="00206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i="0" kern="1200" dirty="0" smtClean="0">
              <a:latin typeface="Times New Roman" pitchFamily="18" charset="0"/>
              <a:cs typeface="Times New Roman" pitchFamily="18" charset="0"/>
            </a:rPr>
            <a:t>Авторская песня «Самара – космическая» </a:t>
          </a:r>
          <a:r>
            <a:rPr lang="ru-RU" sz="1800" i="1" kern="1200" dirty="0" smtClean="0">
              <a:latin typeface="Times New Roman" pitchFamily="18" charset="0"/>
              <a:cs typeface="Times New Roman" pitchFamily="18" charset="0"/>
            </a:rPr>
            <a:t>(участник </a:t>
          </a:r>
          <a:r>
            <a:rPr lang="ru-RU" sz="1800" i="1" kern="1200" dirty="0" err="1" smtClean="0">
              <a:latin typeface="Times New Roman" pitchFamily="18" charset="0"/>
              <a:cs typeface="Times New Roman" pitchFamily="18" charset="0"/>
            </a:rPr>
            <a:t>мультимедийного</a:t>
          </a:r>
          <a:r>
            <a:rPr lang="ru-RU" sz="1800" i="1" kern="1200" dirty="0" smtClean="0">
              <a:latin typeface="Times New Roman" pitchFamily="18" charset="0"/>
              <a:cs typeface="Times New Roman" pitchFamily="18" charset="0"/>
            </a:rPr>
            <a:t> регионального проекта «Мой космос»)</a:t>
          </a:r>
          <a:endParaRPr lang="ru-RU" sz="1300" kern="1200" dirty="0"/>
        </a:p>
      </dsp:txBody>
      <dsp:txXfrm>
        <a:off x="2240689" y="3810003"/>
        <a:ext cx="6463981" cy="881842"/>
      </dsp:txXfrm>
    </dsp:sp>
    <dsp:sp modelId="{1E31346B-F2D8-4244-865C-663E3032E090}">
      <dsp:nvSpPr>
        <dsp:cNvPr id="0" name=""/>
        <dsp:cNvSpPr/>
      </dsp:nvSpPr>
      <dsp:spPr>
        <a:xfrm>
          <a:off x="2168455" y="2562086"/>
          <a:ext cx="6417542" cy="1045218"/>
        </a:xfrm>
        <a:prstGeom prst="roundRect">
          <a:avLst/>
        </a:prstGeom>
        <a:gradFill flip="none" rotWithShape="0">
          <a:gsLst>
            <a:gs pos="0">
              <a:srgbClr val="FFFF66">
                <a:tint val="66000"/>
                <a:satMod val="160000"/>
              </a:srgbClr>
            </a:gs>
            <a:gs pos="50000">
              <a:srgbClr val="FFFF66">
                <a:tint val="44500"/>
                <a:satMod val="160000"/>
              </a:srgbClr>
            </a:gs>
            <a:gs pos="100000">
              <a:srgbClr val="FFFF66">
                <a:tint val="23500"/>
                <a:satMod val="160000"/>
              </a:srgbClr>
            </a:gs>
          </a:gsLst>
          <a:path path="circle">
            <a:fillToRect l="50000" t="50000" r="50000" b="50000"/>
          </a:path>
          <a:tileRect/>
        </a:gradFill>
        <a:ln w="9525" cap="rnd" cmpd="sng" algn="ctr">
          <a:solidFill>
            <a:srgbClr val="002060"/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6"/>
        </a:lnRef>
        <a:fillRef idx="2">
          <a:schemeClr val="accent6"/>
        </a:fillRef>
        <a:effectRef idx="1">
          <a:schemeClr val="accent6"/>
        </a:effectRef>
        <a:fontRef idx="minor">
          <a:schemeClr val="dk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0" lang="ru-RU" sz="2400" b="0" i="0" u="none" strike="noStrike" kern="1200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rPr>
            <a:t>Музыкальная театрализация «Мама для Звездного мальчика» </a:t>
          </a:r>
          <a:r>
            <a:rPr kumimoji="0" lang="ru-RU" sz="1600" b="0" i="1" u="none" strike="noStrike" kern="1200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rPr>
            <a:t>(1 Место в региональном конкурсе «Зеленая планета – 2021»)</a:t>
          </a:r>
          <a:endParaRPr lang="ru-RU" sz="2000" i="1" kern="1200" dirty="0"/>
        </a:p>
      </dsp:txBody>
      <dsp:txXfrm>
        <a:off x="2168455" y="2562086"/>
        <a:ext cx="6417542" cy="1045218"/>
      </dsp:txXfrm>
    </dsp:sp>
    <dsp:sp modelId="{21ACBE1C-D99D-4FC0-AC1C-4E4BE973307E}">
      <dsp:nvSpPr>
        <dsp:cNvPr id="0" name=""/>
        <dsp:cNvSpPr/>
      </dsp:nvSpPr>
      <dsp:spPr>
        <a:xfrm>
          <a:off x="2168455" y="618431"/>
          <a:ext cx="3428862" cy="722709"/>
        </a:xfrm>
        <a:prstGeom prst="roundRect">
          <a:avLst/>
        </a:prstGeom>
        <a:gradFill flip="none" rotWithShape="0">
          <a:gsLst>
            <a:gs pos="0">
              <a:schemeClr val="accent5">
                <a:lumMod val="60000"/>
                <a:lumOff val="40000"/>
                <a:tint val="66000"/>
                <a:satMod val="160000"/>
              </a:schemeClr>
            </a:gs>
            <a:gs pos="50000">
              <a:schemeClr val="accent5">
                <a:lumMod val="60000"/>
                <a:lumOff val="40000"/>
                <a:tint val="44500"/>
                <a:satMod val="160000"/>
              </a:schemeClr>
            </a:gs>
            <a:gs pos="100000">
              <a:schemeClr val="accent5">
                <a:lumMod val="60000"/>
                <a:lumOff val="40000"/>
                <a:tint val="23500"/>
                <a:satMod val="160000"/>
              </a:schemeClr>
            </a:gs>
          </a:gsLst>
          <a:path path="circle">
            <a:fillToRect l="50000" t="50000" r="50000" b="50000"/>
          </a:path>
          <a:tileRect/>
        </a:gradFill>
        <a:ln w="9525" cap="rnd" cmpd="sng" algn="ctr">
          <a:solidFill>
            <a:srgbClr val="002060"/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5"/>
        </a:lnRef>
        <a:fillRef idx="2">
          <a:schemeClr val="accent5"/>
        </a:fillRef>
        <a:effectRef idx="1">
          <a:schemeClr val="accent5"/>
        </a:effectRef>
        <a:fontRef idx="minor">
          <a:schemeClr val="dk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latin typeface="Times New Roman" pitchFamily="18" charset="0"/>
              <a:cs typeface="Times New Roman" pitchFamily="18" charset="0"/>
            </a:rPr>
            <a:t>Создание мини-музея «Космос» </a:t>
          </a:r>
          <a:endParaRPr lang="ru-RU" sz="2400" kern="1200" dirty="0"/>
        </a:p>
      </dsp:txBody>
      <dsp:txXfrm>
        <a:off x="2168455" y="618431"/>
        <a:ext cx="3428862" cy="722709"/>
      </dsp:txXfrm>
    </dsp:sp>
    <dsp:sp modelId="{78BED478-5B3D-4943-B034-A1728F76B4FB}">
      <dsp:nvSpPr>
        <dsp:cNvPr id="0" name=""/>
        <dsp:cNvSpPr/>
      </dsp:nvSpPr>
      <dsp:spPr>
        <a:xfrm>
          <a:off x="2168435" y="1590259"/>
          <a:ext cx="4711452" cy="722709"/>
        </a:xfrm>
        <a:prstGeom prst="roundRect">
          <a:avLst/>
        </a:prstGeom>
        <a:gradFill flip="none" rotWithShape="0">
          <a:gsLst>
            <a:gs pos="0">
              <a:srgbClr val="69FF69">
                <a:tint val="66000"/>
                <a:satMod val="160000"/>
              </a:srgbClr>
            </a:gs>
            <a:gs pos="50000">
              <a:srgbClr val="69FF69">
                <a:tint val="44500"/>
                <a:satMod val="160000"/>
              </a:srgbClr>
            </a:gs>
            <a:gs pos="100000">
              <a:srgbClr val="69FF69">
                <a:tint val="23500"/>
                <a:satMod val="160000"/>
              </a:srgbClr>
            </a:gs>
          </a:gsLst>
          <a:path path="circle">
            <a:fillToRect l="50000" t="50000" r="50000" b="50000"/>
          </a:path>
          <a:tileRect/>
        </a:gradFill>
        <a:ln w="9525" cap="rnd" cmpd="sng" algn="ctr">
          <a:solidFill>
            <a:srgbClr val="002060"/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3"/>
        </a:lnRef>
        <a:fillRef idx="2">
          <a:schemeClr val="accent3"/>
        </a:fillRef>
        <a:effectRef idx="1">
          <a:schemeClr val="accent3"/>
        </a:effectRef>
        <a:fontRef idx="minor">
          <a:schemeClr val="dk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latin typeface="Times New Roman" pitchFamily="18" charset="0"/>
              <a:cs typeface="Times New Roman" pitchFamily="18" charset="0"/>
            </a:rPr>
            <a:t>Выставка детских рисунков «Солнечная система»</a:t>
          </a:r>
          <a:endParaRPr lang="ru-RU" sz="24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2168435" y="1590259"/>
        <a:ext cx="4711452" cy="722709"/>
      </dsp:txXfrm>
    </dsp:sp>
  </dsp:spTree>
</dsp:drawing>
</file>

<file path=ppt/diagrams/drawing8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AE20D960-599D-44BA-A851-8C937C204B91}">
      <dsp:nvSpPr>
        <dsp:cNvPr id="0" name=""/>
        <dsp:cNvSpPr/>
      </dsp:nvSpPr>
      <dsp:spPr>
        <a:xfrm rot="5400000">
          <a:off x="-215467" y="219049"/>
          <a:ext cx="1436449" cy="1005514"/>
        </a:xfrm>
        <a:prstGeom prst="chevron">
          <a:avLst/>
        </a:prstGeom>
        <a:solidFill>
          <a:srgbClr val="FFFF00"/>
        </a:solidFill>
        <a:ln w="2540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smtClean="0">
              <a:solidFill>
                <a:schemeClr val="tx1"/>
              </a:solidFill>
            </a:rPr>
            <a:t>1</a:t>
          </a:r>
          <a:endParaRPr lang="ru-RU" sz="2800" kern="1200" dirty="0">
            <a:solidFill>
              <a:schemeClr val="tx1"/>
            </a:solidFill>
          </a:endParaRPr>
        </a:p>
      </dsp:txBody>
      <dsp:txXfrm rot="5400000">
        <a:off x="-215467" y="219049"/>
        <a:ext cx="1436449" cy="1005514"/>
      </dsp:txXfrm>
    </dsp:sp>
    <dsp:sp modelId="{09EE441B-201A-438A-AECF-7FB8EDE0B2DA}">
      <dsp:nvSpPr>
        <dsp:cNvPr id="0" name=""/>
        <dsp:cNvSpPr/>
      </dsp:nvSpPr>
      <dsp:spPr>
        <a:xfrm rot="5400000">
          <a:off x="4303111" y="-3295154"/>
          <a:ext cx="933691" cy="7528885"/>
        </a:xfrm>
        <a:prstGeom prst="round2SameRect">
          <a:avLst/>
        </a:prstGeom>
        <a:solidFill>
          <a:srgbClr val="FFFF66">
            <a:alpha val="89804"/>
          </a:srgbClr>
        </a:solidFill>
        <a:ln w="2540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0688" tIns="15240" rIns="15240" bIns="15240" numCol="1" spcCol="1270" anchor="ctr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400" kern="1200" dirty="0" smtClean="0">
              <a:latin typeface="Times New Roman" pitchFamily="18" charset="0"/>
              <a:cs typeface="Times New Roman" pitchFamily="18" charset="0"/>
            </a:rPr>
            <a:t>Расширились  условия для развития познавательного интереса старших дошкольников</a:t>
          </a:r>
          <a:endParaRPr lang="ru-RU" sz="2400" kern="1200" dirty="0">
            <a:latin typeface="Times New Roman" pitchFamily="18" charset="0"/>
            <a:cs typeface="Times New Roman" pitchFamily="18" charset="0"/>
          </a:endParaRPr>
        </a:p>
      </dsp:txBody>
      <dsp:txXfrm rot="5400000">
        <a:off x="4303111" y="-3295154"/>
        <a:ext cx="933691" cy="7528885"/>
      </dsp:txXfrm>
    </dsp:sp>
    <dsp:sp modelId="{F3F39D45-BFD5-46FE-8C69-C83AE6CA0CBF}">
      <dsp:nvSpPr>
        <dsp:cNvPr id="0" name=""/>
        <dsp:cNvSpPr/>
      </dsp:nvSpPr>
      <dsp:spPr>
        <a:xfrm rot="5400000">
          <a:off x="-215467" y="1476241"/>
          <a:ext cx="1436449" cy="1005514"/>
        </a:xfrm>
        <a:prstGeom prst="chevron">
          <a:avLst/>
        </a:prstGeom>
        <a:solidFill>
          <a:srgbClr val="4CEE12"/>
        </a:solidFill>
        <a:ln w="2540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smtClean="0">
              <a:solidFill>
                <a:schemeClr val="tx1"/>
              </a:solidFill>
            </a:rPr>
            <a:t>2</a:t>
          </a:r>
          <a:endParaRPr lang="ru-RU" sz="2800" kern="1200" dirty="0">
            <a:solidFill>
              <a:schemeClr val="tx1"/>
            </a:solidFill>
          </a:endParaRPr>
        </a:p>
      </dsp:txBody>
      <dsp:txXfrm rot="5400000">
        <a:off x="-215467" y="1476241"/>
        <a:ext cx="1436449" cy="1005514"/>
      </dsp:txXfrm>
    </dsp:sp>
    <dsp:sp modelId="{6F7F39FB-013F-42CF-B084-26CF9D49760D}">
      <dsp:nvSpPr>
        <dsp:cNvPr id="0" name=""/>
        <dsp:cNvSpPr/>
      </dsp:nvSpPr>
      <dsp:spPr>
        <a:xfrm rot="5400000">
          <a:off x="4288204" y="-2078399"/>
          <a:ext cx="933691" cy="7528885"/>
        </a:xfrm>
        <a:prstGeom prst="round2SameRect">
          <a:avLst/>
        </a:prstGeom>
        <a:solidFill>
          <a:srgbClr val="A3FFA3">
            <a:alpha val="90000"/>
          </a:srgbClr>
        </a:solidFill>
        <a:ln w="2540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0688" tIns="15240" rIns="15240" bIns="15240" numCol="1" spcCol="1270" anchor="ctr" anchorCtr="0">
          <a:noAutofit/>
        </a:bodyPr>
        <a:lstStyle/>
        <a:p>
          <a:pPr marL="228600" lvl="1" indent="-228600" algn="just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kumimoji="0" lang="ru-RU" sz="2400" b="0" i="0" u="none" strike="noStrike" kern="1200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rPr>
            <a:t>Поднялась на новый уровень детская инициатива, что позволило каждому ребенку проявить свои индивидуальные творческие способности</a:t>
          </a:r>
          <a:endParaRPr lang="ru-RU" sz="2400" kern="1200" dirty="0"/>
        </a:p>
      </dsp:txBody>
      <dsp:txXfrm rot="5400000">
        <a:off x="4288204" y="-2078399"/>
        <a:ext cx="933691" cy="7528885"/>
      </dsp:txXfrm>
    </dsp:sp>
    <dsp:sp modelId="{AED620ED-A61B-4FD9-9689-72F1A370D543}">
      <dsp:nvSpPr>
        <dsp:cNvPr id="0" name=""/>
        <dsp:cNvSpPr/>
      </dsp:nvSpPr>
      <dsp:spPr>
        <a:xfrm rot="5400000">
          <a:off x="-215467" y="2817620"/>
          <a:ext cx="1436449" cy="1005514"/>
        </a:xfrm>
        <a:prstGeom prst="chevron">
          <a:avLst/>
        </a:prstGeom>
        <a:solidFill>
          <a:schemeClr val="accent6">
            <a:lumMod val="60000"/>
            <a:lumOff val="40000"/>
          </a:schemeClr>
        </a:solidFill>
        <a:ln w="2540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smtClean="0">
              <a:solidFill>
                <a:schemeClr val="tx1"/>
              </a:solidFill>
            </a:rPr>
            <a:t>3</a:t>
          </a:r>
          <a:endParaRPr lang="ru-RU" sz="2800" kern="1200" dirty="0">
            <a:solidFill>
              <a:schemeClr val="tx1"/>
            </a:solidFill>
          </a:endParaRPr>
        </a:p>
      </dsp:txBody>
      <dsp:txXfrm rot="5400000">
        <a:off x="-215467" y="2817620"/>
        <a:ext cx="1436449" cy="1005514"/>
      </dsp:txXfrm>
    </dsp:sp>
    <dsp:sp modelId="{15CD651D-6479-45F3-8A77-139324518E50}">
      <dsp:nvSpPr>
        <dsp:cNvPr id="0" name=""/>
        <dsp:cNvSpPr/>
      </dsp:nvSpPr>
      <dsp:spPr>
        <a:xfrm rot="5400000">
          <a:off x="3953601" y="-448398"/>
          <a:ext cx="1602896" cy="7528885"/>
        </a:xfrm>
        <a:prstGeom prst="round2SameRect">
          <a:avLst/>
        </a:prstGeom>
        <a:solidFill>
          <a:schemeClr val="accent6">
            <a:lumMod val="20000"/>
            <a:lumOff val="80000"/>
            <a:alpha val="90000"/>
          </a:schemeClr>
        </a:solidFill>
        <a:ln w="2540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0688" tIns="15240" rIns="15240" bIns="15240" numCol="1" spcCol="1270" anchor="ctr" anchorCtr="0">
          <a:noAutofit/>
        </a:bodyPr>
        <a:lstStyle/>
        <a:p>
          <a:pPr marL="228600" lvl="1" indent="-228600" algn="just" defTabSz="10668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kumimoji="0" lang="ru-RU" sz="2400" b="0" i="0" u="none" strike="noStrike" kern="1200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rPr>
            <a:t>Детский коллектив стал сплоченным и заинтересованным, а родители включились в исследовательскую работу чтобы находить для детей информацию об истории Самарского края и Космонавтики</a:t>
          </a:r>
          <a:endParaRPr lang="ru-RU" sz="2400" kern="1200" dirty="0"/>
        </a:p>
      </dsp:txBody>
      <dsp:txXfrm rot="5400000">
        <a:off x="3953601" y="-448398"/>
        <a:ext cx="1602896" cy="752888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6">
  <dgm:title val=""/>
  <dgm:desc val=""/>
  <dgm:catLst>
    <dgm:cat type="process" pri="22000"/>
    <dgm:cat type="list" pri="1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w" for="ch" forName="linNode" refType="w"/>
      <dgm:constr type="h" for="ch" forName="linNode" refType="h"/>
      <dgm:constr type="h" for="ch" forName="spacing" refType="h" refFor="ch" refForName="linNode" fact="0.1"/>
      <dgm:constr type="primFontSz" for="des" forName="parentShp" op="equ" val="65"/>
      <dgm:constr type="primFontSz" for="des" forName="childShp" op="equ" val="65"/>
    </dgm:constrLst>
    <dgm:ruleLst/>
    <dgm:forEach name="Name1" axis="ch" ptType="node">
      <dgm:layoutNode name="linNode">
        <dgm:choose name="Name2">
          <dgm:if name="Name3" func="var" arg="dir" op="equ" val="norm">
            <dgm:alg type="lin">
              <dgm:param type="linDir" val="fromL"/>
            </dgm:alg>
          </dgm:if>
          <dgm:else name="Name4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if>
          <dgm:else name="Name7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else>
        </dgm:choose>
        <dgm:ruleLst/>
        <dgm:layoutNode name="parentShp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childShp" styleLbl="bgAccFollowNode1">
          <dgm:varLst>
            <dgm:bulletEnabled val="1"/>
          </dgm:varLst>
          <dgm:alg type="tx">
            <dgm:param type="stBulletLvl" val="1"/>
          </dgm:alg>
          <dgm:choose name="Name8">
            <dgm:if name="Name9" func="var" arg="dir" op="equ" val="norm">
              <dgm:shape xmlns:r="http://schemas.openxmlformats.org/officeDocument/2006/relationships" type="rightArrow" r:blip="" zOrderOff="-2">
                <dgm:adjLst>
                  <dgm:adj idx="1" val="0.75"/>
                </dgm:adjLst>
              </dgm:shape>
            </dgm:if>
            <dgm:else name="Name10">
              <dgm:shape xmlns:r="http://schemas.openxmlformats.org/officeDocument/2006/relationships" rot="180" type="rightArrow" r:blip="" zOrderOff="-2">
                <dgm:adjLst>
                  <dgm:adj idx="1" val="0.7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forEach name="Name11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6">
  <dgm:title val=""/>
  <dgm:desc val=""/>
  <dgm:catLst>
    <dgm:cat type="process" pri="22000"/>
    <dgm:cat type="list" pri="1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w" for="ch" forName="linNode" refType="w"/>
      <dgm:constr type="h" for="ch" forName="linNode" refType="h"/>
      <dgm:constr type="h" for="ch" forName="spacing" refType="h" refFor="ch" refForName="linNode" fact="0.1"/>
      <dgm:constr type="primFontSz" for="des" forName="parentShp" op="equ" val="65"/>
      <dgm:constr type="primFontSz" for="des" forName="childShp" op="equ" val="65"/>
    </dgm:constrLst>
    <dgm:ruleLst/>
    <dgm:forEach name="Name1" axis="ch" ptType="node">
      <dgm:layoutNode name="linNode">
        <dgm:choose name="Name2">
          <dgm:if name="Name3" func="var" arg="dir" op="equ" val="norm">
            <dgm:alg type="lin">
              <dgm:param type="linDir" val="fromL"/>
            </dgm:alg>
          </dgm:if>
          <dgm:else name="Name4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if>
          <dgm:else name="Name7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else>
        </dgm:choose>
        <dgm:ruleLst/>
        <dgm:layoutNode name="parentShp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childShp" styleLbl="bgAccFollowNode1">
          <dgm:varLst>
            <dgm:bulletEnabled val="1"/>
          </dgm:varLst>
          <dgm:alg type="tx">
            <dgm:param type="stBulletLvl" val="1"/>
          </dgm:alg>
          <dgm:choose name="Name8">
            <dgm:if name="Name9" func="var" arg="dir" op="equ" val="norm">
              <dgm:shape xmlns:r="http://schemas.openxmlformats.org/officeDocument/2006/relationships" type="rightArrow" r:blip="" zOrderOff="-2">
                <dgm:adjLst>
                  <dgm:adj idx="1" val="0.75"/>
                </dgm:adjLst>
              </dgm:shape>
            </dgm:if>
            <dgm:else name="Name10">
              <dgm:shape xmlns:r="http://schemas.openxmlformats.org/officeDocument/2006/relationships" rot="180" type="rightArrow" r:blip="" zOrderOff="-2">
                <dgm:adjLst>
                  <dgm:adj idx="1" val="0.7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forEach name="Name11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List4">
  <dgm:title val=""/>
  <dgm:desc val=""/>
  <dgm:catLst>
    <dgm:cat type="list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9/16/2021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fade thruBlk="1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9/16/2021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fade thruBlk="1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add title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9/16/2021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fade thruBlk="1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9/16/2021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fade thruBlk="1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9/16/2021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fade thruBlk="1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9/16/2021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fade thruBlk="1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9/16/2021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fade thruBlk="1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9/16/2021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fade thruBlk="1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9/16/2021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fade thruBlk="1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9/16/2021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fade thruBlk="1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9/16/2021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fade thruBlk="1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9/16/2021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fade thruBlk="1"/>
  </p:transition>
  <p:txStyles>
    <p:titleStyle>
      <a:lvl1pPr algn="ctr" defTabSz="914400" rtl="0" latinLnBrk="0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latinLnBrk="0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latinLnBrk="0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latinLnBrk="0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latinLnBrk="0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latinLnBrk="0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6.xml"/><Relationship Id="rId7" Type="http://schemas.microsoft.com/office/2007/relationships/diagramDrawing" Target="../diagrams/drawing6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6.xml"/><Relationship Id="rId5" Type="http://schemas.openxmlformats.org/officeDocument/2006/relationships/diagramQuickStyle" Target="../diagrams/quickStyle6.xml"/><Relationship Id="rId4" Type="http://schemas.openxmlformats.org/officeDocument/2006/relationships/diagramLayout" Target="../diagrams/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7.xml"/><Relationship Id="rId7" Type="http://schemas.microsoft.com/office/2007/relationships/diagramDrawing" Target="../diagrams/drawing7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7.xml"/><Relationship Id="rId5" Type="http://schemas.openxmlformats.org/officeDocument/2006/relationships/diagramQuickStyle" Target="../diagrams/quickStyle7.xml"/><Relationship Id="rId4" Type="http://schemas.openxmlformats.org/officeDocument/2006/relationships/diagramLayout" Target="../diagrams/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8.xml"/><Relationship Id="rId7" Type="http://schemas.microsoft.com/office/2007/relationships/diagramDrawing" Target="../diagrams/drawing8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8.xml"/><Relationship Id="rId5" Type="http://schemas.openxmlformats.org/officeDocument/2006/relationships/diagramQuickStyle" Target="../diagrams/quickStyle8.xml"/><Relationship Id="rId4" Type="http://schemas.openxmlformats.org/officeDocument/2006/relationships/diagramLayout" Target="../diagrams/layout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7" Type="http://schemas.openxmlformats.org/officeDocument/2006/relationships/image" Target="../media/image2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disk.yandex.ru/d/EXJOUwgphw2q-Q" TargetMode="External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hyperlink" Target="http://mults.spb.ru/mults/?id=230" TargetMode="External"/><Relationship Id="rId5" Type="http://schemas.openxmlformats.org/officeDocument/2006/relationships/hyperlink" Target="http://mults.spb.ru/mults/?id=1375" TargetMode="External"/><Relationship Id="rId4" Type="http://schemas.openxmlformats.org/officeDocument/2006/relationships/oleObject" Target="../embeddings/oleObject1.bin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7.gif"/><Relationship Id="rId4" Type="http://schemas.openxmlformats.org/officeDocument/2006/relationships/image" Target="../media/image26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F:\&#1040;&#1076;&#1091;&#1090;_&#1043;&#1041;&#1054;&#1059;%20&#1057;&#1054;&#1064;%20&#1087;&#1086;&#1089;.%20&#1055;&#1088;&#1086;&#1089;&#1074;&#1077;&#1090;%20&#1057;&#1055;=&#1044;-&#1089;=&#1052;&#1080;&#1096;&#1091;&#1090;&#1082;&#1072;=\&#1040;&#1076;&#1091;&#1090;%20=&#1055;&#1088;&#1077;&#1079;&#1077;&#1085;&#1090;&#1072;&#1094;&#1080;&#1103;_&#1057;&#1055;=&#1044;-&#1089;=&#1052;&#1080;&#1096;&#1091;&#1090;&#1082;&#1072;=\&#1050;&#1091;&#1082;&#1091;&#1090;&#1080;&#1082;&#1080;%20-%20&#1052;&#1072;&#1084;&#1072;%20(minus).mp3" TargetMode="External"/><Relationship Id="rId6" Type="http://schemas.openxmlformats.org/officeDocument/2006/relationships/image" Target="../media/image6.png"/><Relationship Id="rId5" Type="http://schemas.openxmlformats.org/officeDocument/2006/relationships/image" Target="../media/image5.jpe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10" Type="http://schemas.openxmlformats.org/officeDocument/2006/relationships/image" Target="../media/image11.jpeg"/><Relationship Id="rId4" Type="http://schemas.openxmlformats.org/officeDocument/2006/relationships/diagramLayout" Target="../diagrams/layout1.xml"/><Relationship Id="rId9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5.xml"/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12" Type="http://schemas.microsoft.com/office/2007/relationships/diagramDrawing" Target="../diagrams/drawing5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4.xml"/><Relationship Id="rId11" Type="http://schemas.openxmlformats.org/officeDocument/2006/relationships/diagramColors" Target="../diagrams/colors5.xml"/><Relationship Id="rId5" Type="http://schemas.openxmlformats.org/officeDocument/2006/relationships/diagramQuickStyle" Target="../diagrams/quickStyle4.xml"/><Relationship Id="rId10" Type="http://schemas.openxmlformats.org/officeDocument/2006/relationships/diagramQuickStyle" Target="../diagrams/quickStyle5.xml"/><Relationship Id="rId4" Type="http://schemas.openxmlformats.org/officeDocument/2006/relationships/diagramLayout" Target="../diagrams/layout4.xml"/><Relationship Id="rId9" Type="http://schemas.openxmlformats.org/officeDocument/2006/relationships/diagramLayout" Target="../diagrams/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33" name="Picture 9" descr="Рисунок22222a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lum bright="40000"/>
          </a:blip>
          <a:srcRect/>
          <a:stretch>
            <a:fillRect/>
          </a:stretch>
        </p:blipFill>
        <p:spPr>
          <a:xfrm>
            <a:off x="0" y="-152400"/>
            <a:ext cx="9144000" cy="6842125"/>
          </a:xfrm>
          <a:noFill/>
          <a:ln/>
        </p:spPr>
      </p:pic>
      <p:sp>
        <p:nvSpPr>
          <p:cNvPr id="26629" name="Rectangle 5"/>
          <p:cNvSpPr>
            <a:spLocks noGrp="1" noChangeArrowheads="1"/>
          </p:cNvSpPr>
          <p:nvPr>
            <p:ph type="title"/>
          </p:nvPr>
        </p:nvSpPr>
        <p:spPr>
          <a:xfrm>
            <a:off x="381000" y="152400"/>
            <a:ext cx="8534400" cy="685800"/>
          </a:xfrm>
          <a:solidFill>
            <a:srgbClr val="F0ECF4"/>
          </a:solidFill>
          <a:ln>
            <a:solidFill>
              <a:srgbClr val="7030A0"/>
            </a:solidFill>
          </a:ln>
        </p:spPr>
        <p:txBody>
          <a:bodyPr>
            <a:noAutofit/>
          </a:bodyPr>
          <a:lstStyle/>
          <a:p>
            <a:r>
              <a:rPr lang="ru-RU" sz="1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ГОСУДАРСТЕННОЕ БЮДЖЕТНОЕ ОБЩЕОРАЗОВАТЕЛЬНОЕ УЧРЕЖДЕНИЕ САМАРСКОЙ ОБЛАСТИ СРЕДНЯЯ ОБЩЕОБРАЗОВАТЕЛЬНАЯ ШКОЛА пос.ПРОСВЕТ МУНИЦИПАЛЬНОГО РАЙОНА ВОЛЖСКИЙ САМАРСКОЙ ОБЛАСТИ СТРУКТУРНОЕ ПОДРАЗДЕЛЕНИЕ «ДЕТСКИЙ САД «МИШУТКА»</a:t>
            </a:r>
            <a:endParaRPr lang="ru-RU" sz="2800" dirty="0"/>
          </a:p>
        </p:txBody>
      </p:sp>
      <p:sp>
        <p:nvSpPr>
          <p:cNvPr id="26631" name="AutoShape 7"/>
          <p:cNvSpPr>
            <a:spLocks noChangeAspect="1" noChangeArrowheads="1"/>
          </p:cNvSpPr>
          <p:nvPr/>
        </p:nvSpPr>
        <p:spPr bwMode="auto">
          <a:xfrm>
            <a:off x="539750" y="3213100"/>
            <a:ext cx="8064500" cy="201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/>
            <a:endParaRPr lang="ru-RU" dirty="0">
              <a:solidFill>
                <a:schemeClr val="tx2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09600" y="1219200"/>
            <a:ext cx="8153400" cy="1954381"/>
          </a:xfrm>
          <a:prstGeom prst="rect">
            <a:avLst/>
          </a:prstGeom>
          <a:solidFill>
            <a:srgbClr val="F0ECF4"/>
          </a:solidFill>
          <a:ln>
            <a:solidFill>
              <a:srgbClr val="7030A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endParaRPr lang="ru-RU" sz="900" b="1" dirty="0" smtClean="0"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8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«СОЗДАНИЕ АНИМАЦИОННОГО ФИЛЬМА – </a:t>
            </a:r>
            <a:br>
              <a:rPr lang="ru-RU" sz="28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как часть образовательного процесса в ДОО»</a:t>
            </a:r>
          </a:p>
          <a:p>
            <a:pPr algn="ctr"/>
            <a:r>
              <a:rPr lang="ru-RU" sz="500" b="1" dirty="0" smtClean="0">
                <a:ln w="17780" cmpd="sng">
                  <a:noFill/>
                  <a:prstDash val="solid"/>
                  <a:miter lim="800000"/>
                </a:ln>
                <a:solidFill>
                  <a:schemeClr val="accent4">
                    <a:lumMod val="50000"/>
                  </a:schemeClr>
                </a:solidFill>
                <a:latin typeface="Book Antiqua" pitchFamily="18" charset="0"/>
              </a:rPr>
              <a:t/>
            </a:r>
            <a:br>
              <a:rPr lang="ru-RU" sz="500" b="1" dirty="0" smtClean="0">
                <a:ln w="17780" cmpd="sng">
                  <a:noFill/>
                  <a:prstDash val="solid"/>
                  <a:miter lim="800000"/>
                </a:ln>
                <a:solidFill>
                  <a:schemeClr val="accent4">
                    <a:lumMod val="50000"/>
                  </a:schemeClr>
                </a:solidFill>
                <a:latin typeface="Book Antiqua" pitchFamily="18" charset="0"/>
              </a:rPr>
            </a:br>
            <a:r>
              <a:rPr lang="ru-RU" sz="2400" b="1" i="1" dirty="0" smtClean="0">
                <a:ln w="17780" cmpd="sng">
                  <a:noFill/>
                  <a:prstDash val="solid"/>
                  <a:miter lim="800000"/>
                </a:ln>
                <a:solidFill>
                  <a:schemeClr val="accent4">
                    <a:lumMod val="50000"/>
                  </a:schemeClr>
                </a:solidFill>
                <a:latin typeface="Book Antiqua" pitchFamily="18" charset="0"/>
              </a:rPr>
              <a:t>/в рамках реализации регионального образовательного Проекта «Успех каждого ребенка»/</a:t>
            </a:r>
            <a:endParaRPr lang="ru-RU" sz="2800" b="1" dirty="0">
              <a:ln w="17780" cmpd="sng">
                <a:noFill/>
                <a:prstDash val="solid"/>
                <a:miter lim="800000"/>
              </a:ln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638800" y="3276600"/>
            <a:ext cx="3048000" cy="738664"/>
          </a:xfrm>
          <a:prstGeom prst="rect">
            <a:avLst/>
          </a:prstGeom>
          <a:solidFill>
            <a:srgbClr val="F0ECF4"/>
          </a:solidFill>
          <a:ln>
            <a:solidFill>
              <a:srgbClr val="7030A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r"/>
            <a:r>
              <a:rPr lang="ru-RU" sz="1400" dirty="0" smtClean="0">
                <a:ln w="17780" cmpd="sng">
                  <a:noFill/>
                  <a:prstDash val="solid"/>
                  <a:miter lim="800000"/>
                </a:ln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Работу выполнила:</a:t>
            </a:r>
            <a:br>
              <a:rPr lang="ru-RU" sz="1400" dirty="0" smtClean="0">
                <a:ln w="17780" cmpd="sng">
                  <a:noFill/>
                  <a:prstDash val="solid"/>
                  <a:miter lim="800000"/>
                </a:ln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smtClean="0">
                <a:ln w="17780" cmpd="sng">
                  <a:noFill/>
                  <a:prstDash val="solid"/>
                  <a:miter lim="800000"/>
                </a:ln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музыкальный руководитель</a:t>
            </a:r>
            <a:br>
              <a:rPr lang="ru-RU" sz="1400" dirty="0" smtClean="0">
                <a:ln w="17780" cmpd="sng">
                  <a:noFill/>
                  <a:prstDash val="solid"/>
                  <a:miter lim="800000"/>
                </a:ln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err="1" smtClean="0">
                <a:ln w="17780" cmpd="sng">
                  <a:noFill/>
                  <a:prstDash val="solid"/>
                  <a:miter lim="800000"/>
                </a:ln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Адут</a:t>
            </a:r>
            <a:r>
              <a:rPr lang="ru-RU" sz="1400" dirty="0" smtClean="0">
                <a:ln w="17780" cmpd="sng">
                  <a:noFill/>
                  <a:prstDash val="solid"/>
                  <a:miter lim="800000"/>
                </a:ln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Светлана Ивановна</a:t>
            </a:r>
            <a:endParaRPr lang="ru-RU" sz="1400" dirty="0">
              <a:ln w="17780" cmpd="sng">
                <a:noFill/>
                <a:prstDash val="solid"/>
                <a:miter lim="800000"/>
              </a:ln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Rectangle 5"/>
          <p:cNvSpPr txBox="1">
            <a:spLocks noChangeArrowheads="1"/>
          </p:cNvSpPr>
          <p:nvPr/>
        </p:nvSpPr>
        <p:spPr>
          <a:xfrm>
            <a:off x="609600" y="6019800"/>
            <a:ext cx="8534400" cy="8382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Book Antiqua" pitchFamily="18" charset="0"/>
                <a:ea typeface="+mj-ea"/>
                <a:cs typeface="+mj-cs"/>
              </a:rPr>
              <a:t/>
            </a:r>
            <a:b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Book Antiqua" pitchFamily="18" charset="0"/>
                <a:ea typeface="+mj-ea"/>
                <a:cs typeface="+mj-cs"/>
              </a:rPr>
            </a:br>
            <a:r>
              <a:rPr kumimoji="0" lang="ru-RU" sz="140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П.г.т.</a:t>
            </a:r>
            <a:r>
              <a:rPr kumimoji="0" lang="ru-RU" sz="1400" i="0" u="none" strike="noStrike" kern="1200" cap="none" spc="0" normalizeH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kumimoji="0" lang="ru-RU" sz="1400" i="0" u="none" strike="noStrike" kern="1200" cap="none" spc="0" normalizeH="0" noProof="0" dirty="0" err="1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Рощинский</a:t>
            </a:r>
            <a:r>
              <a:rPr kumimoji="0" lang="ru-RU" sz="1400" i="0" u="none" strike="noStrike" kern="1200" cap="none" spc="0" normalizeH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, 2021</a:t>
            </a: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10" name="Рисунок 9" descr="C:\Users\Владимир\Desktop\365742.jpg"/>
          <p:cNvPicPr/>
          <p:nvPr/>
        </p:nvPicPr>
        <p:blipFill>
          <a:blip r:embed="rId3" cstate="print">
            <a:lum bright="20000" contrast="30000"/>
          </a:blip>
          <a:srcRect/>
          <a:stretch>
            <a:fillRect/>
          </a:stretch>
        </p:blipFill>
        <p:spPr bwMode="auto">
          <a:xfrm>
            <a:off x="5638800" y="4191000"/>
            <a:ext cx="3048000" cy="1828800"/>
          </a:xfrm>
          <a:prstGeom prst="roundRect">
            <a:avLst/>
          </a:prstGeom>
          <a:noFill/>
          <a:ln w="28575">
            <a:solidFill>
              <a:schemeClr val="accent4">
                <a:lumMod val="60000"/>
                <a:lumOff val="40000"/>
              </a:schemeClr>
            </a:solidFill>
            <a:miter lim="800000"/>
            <a:headEnd/>
            <a:tailEnd/>
          </a:ln>
          <a:effectLst>
            <a:softEdge rad="63500"/>
          </a:effectLst>
        </p:spPr>
      </p:pic>
      <p:pic>
        <p:nvPicPr>
          <p:cNvPr id="9" name="Рисунок 8" descr="C:\Users\Владимир\Desktop\0564.jpg"/>
          <p:cNvPicPr/>
          <p:nvPr/>
        </p:nvPicPr>
        <p:blipFill>
          <a:blip r:embed="rId4" cstate="print">
            <a:lum contrast="40000"/>
          </a:blip>
          <a:srcRect/>
          <a:stretch>
            <a:fillRect/>
          </a:stretch>
        </p:blipFill>
        <p:spPr bwMode="auto">
          <a:xfrm>
            <a:off x="533400" y="3200400"/>
            <a:ext cx="4953000" cy="2895600"/>
          </a:xfrm>
          <a:prstGeom prst="roundRect">
            <a:avLst/>
          </a:prstGeom>
          <a:noFill/>
          <a:ln w="57150">
            <a:solidFill>
              <a:schemeClr val="accent4">
                <a:lumMod val="60000"/>
                <a:lumOff val="40000"/>
              </a:schemeClr>
            </a:solidFill>
            <a:miter lim="800000"/>
            <a:headEnd/>
            <a:tailEnd/>
          </a:ln>
          <a:effectLst>
            <a:softEdge rad="63500"/>
          </a:effectLst>
        </p:spPr>
      </p:pic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9" descr="Рисунок22222a"/>
          <p:cNvPicPr>
            <a:picLocks noChangeAspect="1" noChangeArrowheads="1"/>
          </p:cNvPicPr>
          <p:nvPr/>
        </p:nvPicPr>
        <p:blipFill>
          <a:blip r:embed="rId2" cstate="print">
            <a:lum bright="40000"/>
          </a:blip>
          <a:srcRect/>
          <a:stretch>
            <a:fillRect/>
          </a:stretch>
        </p:blipFill>
        <p:spPr>
          <a:xfrm rot="5400000">
            <a:off x="1143000" y="-1142998"/>
            <a:ext cx="6858001" cy="9144000"/>
          </a:xfrm>
          <a:prstGeom prst="rect">
            <a:avLst/>
          </a:prstGeom>
          <a:noFill/>
          <a:ln/>
        </p:spPr>
      </p:pic>
      <p:sp>
        <p:nvSpPr>
          <p:cNvPr id="6" name="Прямоугольник 5"/>
          <p:cNvSpPr/>
          <p:nvPr/>
        </p:nvSpPr>
        <p:spPr>
          <a:xfrm>
            <a:off x="381000" y="152400"/>
            <a:ext cx="8382000" cy="61555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endParaRPr lang="ru-RU" sz="200" b="1" dirty="0" smtClean="0">
              <a:ln w="17780" cmpd="sng">
                <a:noFill/>
                <a:prstDash val="solid"/>
                <a:miter lim="800000"/>
              </a:ln>
              <a:solidFill>
                <a:srgbClr val="7030A0"/>
              </a:solidFill>
              <a:latin typeface="Book Antiqua" pitchFamily="18" charset="0"/>
            </a:endParaRPr>
          </a:p>
          <a:p>
            <a:pPr algn="ctr"/>
            <a:r>
              <a:rPr lang="ru-RU" sz="2800" b="1" dirty="0" smtClean="0">
                <a:ln w="17780" cmpd="sng">
                  <a:noFill/>
                  <a:prstDash val="solid"/>
                  <a:miter lim="800000"/>
                </a:ln>
                <a:solidFill>
                  <a:schemeClr val="accent4">
                    <a:lumMod val="50000"/>
                  </a:schemeClr>
                </a:solidFill>
                <a:latin typeface="Book Antiqua" pitchFamily="18" charset="0"/>
              </a:rPr>
              <a:t>СТРАТЕГИЯ ПРОЕКТА</a:t>
            </a:r>
          </a:p>
          <a:p>
            <a:pPr algn="ctr"/>
            <a:endParaRPr lang="ru-RU" sz="300" b="1" dirty="0">
              <a:ln w="17780" cmpd="sng">
                <a:noFill/>
                <a:prstDash val="solid"/>
                <a:miter lim="800000"/>
              </a:ln>
              <a:solidFill>
                <a:srgbClr val="7030A0"/>
              </a:solidFill>
            </a:endParaRPr>
          </a:p>
        </p:txBody>
      </p:sp>
      <p:sp>
        <p:nvSpPr>
          <p:cNvPr id="10242" name="Rectangle 2"/>
          <p:cNvSpPr>
            <a:spLocks noChangeArrowheads="1"/>
          </p:cNvSpPr>
          <p:nvPr/>
        </p:nvSpPr>
        <p:spPr bwMode="auto">
          <a:xfrm>
            <a:off x="381000" y="1600200"/>
            <a:ext cx="8458200" cy="47397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69875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269875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400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269875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269875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400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269875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269875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400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269875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269875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400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269875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269875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400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269875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269875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269875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2698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10" name="Схема 9"/>
          <p:cNvGraphicFramePr/>
          <p:nvPr/>
        </p:nvGraphicFramePr>
        <p:xfrm>
          <a:off x="304800" y="2565400"/>
          <a:ext cx="8534400" cy="4292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37889" name="Rectangle 1"/>
          <p:cNvSpPr>
            <a:spLocks noChangeArrowheads="1"/>
          </p:cNvSpPr>
          <p:nvPr/>
        </p:nvSpPr>
        <p:spPr bwMode="auto">
          <a:xfrm>
            <a:off x="381000" y="838200"/>
            <a:ext cx="8458200" cy="1569660"/>
          </a:xfrm>
          <a:prstGeom prst="rect">
            <a:avLst/>
          </a:prstGeom>
          <a:gradFill flip="none" rotWithShape="1">
            <a:gsLst>
              <a:gs pos="0">
                <a:srgbClr val="00FF00">
                  <a:tint val="66000"/>
                  <a:satMod val="160000"/>
                </a:srgbClr>
              </a:gs>
              <a:gs pos="50000">
                <a:srgbClr val="00FF00">
                  <a:tint val="44500"/>
                  <a:satMod val="160000"/>
                </a:srgbClr>
              </a:gs>
              <a:gs pos="100000">
                <a:srgbClr val="00FF00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Каждый месяц представлен мини-проектами, в которых прослеживается интеграция деятельности всех участников образова­тельного процесса по вышеуказанным направлениям. Для того чтобы реализовать идею проекта – и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зучение Космоса  через сказочную анимацию, 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предполагается все мероприятия разрабатывать в соответствии с событиями сказки. Поэтому режимные моменты, познавательно-исследовательскую деятельность и пр. необходимо проводить с участием Маленького Принца, Звёздного Дракона и других героев сказки.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9" descr="Рисунок22222a"/>
          <p:cNvPicPr>
            <a:picLocks noChangeAspect="1" noChangeArrowheads="1"/>
          </p:cNvPicPr>
          <p:nvPr/>
        </p:nvPicPr>
        <p:blipFill>
          <a:blip r:embed="rId2" cstate="print">
            <a:lum bright="40000"/>
          </a:blip>
          <a:srcRect/>
          <a:stretch>
            <a:fillRect/>
          </a:stretch>
        </p:blipFill>
        <p:spPr>
          <a:xfrm rot="5400000">
            <a:off x="1295400" y="-1447799"/>
            <a:ext cx="6858001" cy="9144000"/>
          </a:xfrm>
          <a:prstGeom prst="rect">
            <a:avLst/>
          </a:prstGeom>
          <a:noFill/>
          <a:ln/>
        </p:spPr>
      </p:pic>
      <p:sp>
        <p:nvSpPr>
          <p:cNvPr id="6" name="Прямоугольник 5"/>
          <p:cNvSpPr/>
          <p:nvPr/>
        </p:nvSpPr>
        <p:spPr>
          <a:xfrm>
            <a:off x="381000" y="152400"/>
            <a:ext cx="8382000" cy="61555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endParaRPr lang="ru-RU" sz="200" b="1" dirty="0" smtClean="0">
              <a:ln w="17780" cmpd="sng">
                <a:noFill/>
                <a:prstDash val="solid"/>
                <a:miter lim="800000"/>
              </a:ln>
              <a:solidFill>
                <a:srgbClr val="7030A0"/>
              </a:solidFill>
              <a:latin typeface="Book Antiqua" pitchFamily="18" charset="0"/>
            </a:endParaRPr>
          </a:p>
          <a:p>
            <a:pPr algn="ctr"/>
            <a:r>
              <a:rPr lang="ru-RU" sz="2800" b="1" dirty="0" smtClean="0">
                <a:ln w="17780" cmpd="sng">
                  <a:noFill/>
                  <a:prstDash val="solid"/>
                  <a:miter lim="800000"/>
                </a:ln>
                <a:solidFill>
                  <a:schemeClr val="accent4">
                    <a:lumMod val="50000"/>
                  </a:schemeClr>
                </a:solidFill>
                <a:latin typeface="Book Antiqua" pitchFamily="18" charset="0"/>
              </a:rPr>
              <a:t>ИТОГ ПРОЕКТА</a:t>
            </a:r>
          </a:p>
          <a:p>
            <a:pPr algn="ctr"/>
            <a:endParaRPr lang="ru-RU" sz="300" b="1" dirty="0">
              <a:ln w="17780" cmpd="sng">
                <a:noFill/>
                <a:prstDash val="solid"/>
                <a:miter lim="800000"/>
              </a:ln>
              <a:solidFill>
                <a:srgbClr val="7030A0"/>
              </a:solidFill>
            </a:endParaRPr>
          </a:p>
        </p:txBody>
      </p:sp>
      <p:sp>
        <p:nvSpPr>
          <p:cNvPr id="10242" name="Rectangle 2"/>
          <p:cNvSpPr>
            <a:spLocks noChangeArrowheads="1"/>
          </p:cNvSpPr>
          <p:nvPr/>
        </p:nvSpPr>
        <p:spPr bwMode="auto">
          <a:xfrm>
            <a:off x="381000" y="914400"/>
            <a:ext cx="8458200" cy="47397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69875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269875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400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269875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269875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400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269875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269875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400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269875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269875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400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269875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269875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400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269875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269875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269875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2698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7" name="Схема 6"/>
          <p:cNvGraphicFramePr/>
          <p:nvPr/>
        </p:nvGraphicFramePr>
        <p:xfrm>
          <a:off x="152400" y="762000"/>
          <a:ext cx="8991600" cy="6096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9" descr="Рисунок22222a"/>
          <p:cNvPicPr>
            <a:picLocks noChangeAspect="1" noChangeArrowheads="1"/>
          </p:cNvPicPr>
          <p:nvPr/>
        </p:nvPicPr>
        <p:blipFill>
          <a:blip r:embed="rId2" cstate="print">
            <a:lum bright="40000"/>
          </a:blip>
          <a:srcRect/>
          <a:stretch>
            <a:fillRect/>
          </a:stretch>
        </p:blipFill>
        <p:spPr>
          <a:xfrm rot="5400000">
            <a:off x="1143000" y="-1142998"/>
            <a:ext cx="6858001" cy="9144000"/>
          </a:xfrm>
          <a:prstGeom prst="rect">
            <a:avLst/>
          </a:prstGeom>
          <a:noFill/>
          <a:ln/>
        </p:spPr>
      </p:pic>
      <p:sp>
        <p:nvSpPr>
          <p:cNvPr id="6" name="Прямоугольник 5"/>
          <p:cNvSpPr/>
          <p:nvPr/>
        </p:nvSpPr>
        <p:spPr>
          <a:xfrm>
            <a:off x="381000" y="152400"/>
            <a:ext cx="8382000" cy="61555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endParaRPr lang="ru-RU" sz="200" b="1" dirty="0" smtClean="0">
              <a:ln w="17780" cmpd="sng">
                <a:noFill/>
                <a:prstDash val="solid"/>
                <a:miter lim="800000"/>
              </a:ln>
              <a:solidFill>
                <a:srgbClr val="7030A0"/>
              </a:solidFill>
              <a:latin typeface="Book Antiqua" pitchFamily="18" charset="0"/>
            </a:endParaRPr>
          </a:p>
          <a:p>
            <a:pPr algn="ctr"/>
            <a:r>
              <a:rPr lang="ru-RU" sz="2800" b="1" dirty="0" smtClean="0">
                <a:ln w="17780" cmpd="sng">
                  <a:noFill/>
                  <a:prstDash val="solid"/>
                  <a:miter lim="800000"/>
                </a:ln>
                <a:solidFill>
                  <a:schemeClr val="accent4">
                    <a:lumMod val="50000"/>
                  </a:schemeClr>
                </a:solidFill>
                <a:latin typeface="Book Antiqua" pitchFamily="18" charset="0"/>
              </a:rPr>
              <a:t>РЕЗУЛЬТАТЫ</a:t>
            </a:r>
          </a:p>
          <a:p>
            <a:pPr algn="ctr"/>
            <a:endParaRPr lang="ru-RU" sz="300" b="1" dirty="0">
              <a:ln w="17780" cmpd="sng">
                <a:noFill/>
                <a:prstDash val="solid"/>
                <a:miter lim="800000"/>
              </a:ln>
              <a:solidFill>
                <a:srgbClr val="7030A0"/>
              </a:solidFill>
            </a:endParaRPr>
          </a:p>
        </p:txBody>
      </p:sp>
      <p:sp>
        <p:nvSpPr>
          <p:cNvPr id="10241" name="Rectangle 1"/>
          <p:cNvSpPr>
            <a:spLocks noChangeArrowheads="1"/>
          </p:cNvSpPr>
          <p:nvPr/>
        </p:nvSpPr>
        <p:spPr bwMode="auto">
          <a:xfrm>
            <a:off x="381000" y="838200"/>
            <a:ext cx="8458200" cy="830997"/>
          </a:xfrm>
          <a:prstGeom prst="rect">
            <a:avLst/>
          </a:prstGeom>
          <a:solidFill>
            <a:srgbClr val="AFEFBB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Итогом стало создание детского анимационного фильма «Звездный десант, или спасение планеты Б-612».  </a:t>
            </a:r>
            <a:endParaRPr kumimoji="0" lang="ru-RU" sz="3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242" name="Rectangle 2"/>
          <p:cNvSpPr>
            <a:spLocks noChangeArrowheads="1"/>
          </p:cNvSpPr>
          <p:nvPr/>
        </p:nvSpPr>
        <p:spPr bwMode="auto">
          <a:xfrm>
            <a:off x="381000" y="1600200"/>
            <a:ext cx="8458200" cy="51090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69875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i="0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Для нас, педагогов-дошкольников такая работа очень важна:</a:t>
            </a:r>
          </a:p>
          <a:p>
            <a:pPr marL="0" marR="0" lvl="0" indent="269875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269875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400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269875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269875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400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269875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269875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400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269875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269875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400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269875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269875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400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269875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269875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269875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2698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10" name="Схема 9"/>
          <p:cNvGraphicFramePr/>
          <p:nvPr/>
        </p:nvGraphicFramePr>
        <p:xfrm>
          <a:off x="228600" y="2209800"/>
          <a:ext cx="8534400" cy="4292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9" descr="Рисунок22222a"/>
          <p:cNvPicPr>
            <a:picLocks noChangeAspect="1" noChangeArrowheads="1"/>
          </p:cNvPicPr>
          <p:nvPr/>
        </p:nvPicPr>
        <p:blipFill>
          <a:blip r:embed="rId2" cstate="print">
            <a:lum bright="40000"/>
          </a:blip>
          <a:srcRect/>
          <a:stretch>
            <a:fillRect/>
          </a:stretch>
        </p:blipFill>
        <p:spPr>
          <a:xfrm rot="5400000">
            <a:off x="1143000" y="-1142998"/>
            <a:ext cx="6858001" cy="9144000"/>
          </a:xfrm>
          <a:prstGeom prst="rect">
            <a:avLst/>
          </a:prstGeom>
          <a:noFill/>
          <a:ln/>
        </p:spPr>
      </p:pic>
      <p:sp>
        <p:nvSpPr>
          <p:cNvPr id="6" name="Прямоугольник 5"/>
          <p:cNvSpPr/>
          <p:nvPr/>
        </p:nvSpPr>
        <p:spPr>
          <a:xfrm>
            <a:off x="381000" y="152400"/>
            <a:ext cx="8382000" cy="61555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endParaRPr lang="ru-RU" sz="200" b="1" dirty="0" smtClean="0">
              <a:ln w="17780" cmpd="sng">
                <a:noFill/>
                <a:prstDash val="solid"/>
                <a:miter lim="800000"/>
              </a:ln>
              <a:solidFill>
                <a:srgbClr val="7030A0"/>
              </a:solidFill>
              <a:latin typeface="Book Antiqua" pitchFamily="18" charset="0"/>
            </a:endParaRPr>
          </a:p>
          <a:p>
            <a:pPr algn="ctr"/>
            <a:r>
              <a:rPr lang="ru-RU" sz="2800" b="1" dirty="0" smtClean="0">
                <a:ln w="17780" cmpd="sng">
                  <a:noFill/>
                  <a:prstDash val="solid"/>
                  <a:miter lim="800000"/>
                </a:ln>
                <a:solidFill>
                  <a:schemeClr val="accent4">
                    <a:lumMod val="50000"/>
                  </a:schemeClr>
                </a:solidFill>
                <a:latin typeface="Book Antiqua" pitchFamily="18" charset="0"/>
              </a:rPr>
              <a:t>РЕЗУЛЬТАТЫ</a:t>
            </a:r>
          </a:p>
          <a:p>
            <a:pPr algn="ctr"/>
            <a:endParaRPr lang="ru-RU" sz="300" b="1" dirty="0">
              <a:ln w="17780" cmpd="sng">
                <a:noFill/>
                <a:prstDash val="solid"/>
                <a:miter lim="800000"/>
              </a:ln>
              <a:solidFill>
                <a:srgbClr val="7030A0"/>
              </a:solidFill>
            </a:endParaRPr>
          </a:p>
        </p:txBody>
      </p:sp>
      <p:sp>
        <p:nvSpPr>
          <p:cNvPr id="10241" name="Rectangle 1"/>
          <p:cNvSpPr>
            <a:spLocks noChangeArrowheads="1"/>
          </p:cNvSpPr>
          <p:nvPr/>
        </p:nvSpPr>
        <p:spPr bwMode="auto">
          <a:xfrm>
            <a:off x="2590800" y="990600"/>
            <a:ext cx="6172200" cy="304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Но, всё же, главным результатом Проекта стал 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активный интерес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дошкольников к Космосу, погружение в исторические события недавнего прошлого, напрямую связанные с эпохой космического ракетостроения, развитием отечественной космонавтики и становлением Самары, как – Космической столицы России.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242" name="Rectangle 2"/>
          <p:cNvSpPr>
            <a:spLocks noChangeArrowheads="1"/>
          </p:cNvSpPr>
          <p:nvPr/>
        </p:nvSpPr>
        <p:spPr bwMode="auto">
          <a:xfrm>
            <a:off x="381000" y="1600200"/>
            <a:ext cx="8458200" cy="43704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69875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400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269875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269875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400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269875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269875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400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269875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269875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400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269875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269875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400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269875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269875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269875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2698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7" name="Picture 2" descr="G:\- ! 2022\Презентация Несостоявшаяся 2021\Картинки для презентации\Рисунки для мультика от Добровольской\космос\2021-01-23 10-40-411.jpg"/>
          <p:cNvPicPr>
            <a:picLocks noChangeAspect="1" noChangeArrowheads="1"/>
          </p:cNvPicPr>
          <p:nvPr/>
        </p:nvPicPr>
        <p:blipFill>
          <a:blip r:embed="rId3" cstate="print">
            <a:lum bright="10000" contrast="30000"/>
          </a:blip>
          <a:srcRect/>
          <a:stretch>
            <a:fillRect/>
          </a:stretch>
        </p:blipFill>
        <p:spPr bwMode="auto">
          <a:xfrm>
            <a:off x="457200" y="1219200"/>
            <a:ext cx="1975172" cy="2514600"/>
          </a:xfrm>
          <a:prstGeom prst="rect">
            <a:avLst/>
          </a:prstGeom>
          <a:noFill/>
        </p:spPr>
      </p:pic>
      <p:pic>
        <p:nvPicPr>
          <p:cNvPr id="12" name="Рисунок 11" descr="C:\Users\Владимир\Desktop\35796.jpg"/>
          <p:cNvPicPr/>
          <p:nvPr/>
        </p:nvPicPr>
        <p:blipFill>
          <a:blip r:embed="rId4" cstate="print">
            <a:lum bright="10000" contrast="20000"/>
          </a:blip>
          <a:srcRect/>
          <a:stretch>
            <a:fillRect/>
          </a:stretch>
        </p:blipFill>
        <p:spPr bwMode="auto">
          <a:xfrm>
            <a:off x="457200" y="4114800"/>
            <a:ext cx="8382000" cy="274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9" descr="Рисунок22222a"/>
          <p:cNvPicPr>
            <a:picLocks noChangeAspect="1" noChangeArrowheads="1"/>
          </p:cNvPicPr>
          <p:nvPr/>
        </p:nvPicPr>
        <p:blipFill>
          <a:blip r:embed="rId2" cstate="print">
            <a:lum bright="40000"/>
          </a:blip>
          <a:srcRect/>
          <a:stretch>
            <a:fillRect/>
          </a:stretch>
        </p:blipFill>
        <p:spPr>
          <a:xfrm>
            <a:off x="1" y="0"/>
            <a:ext cx="9143999" cy="6858000"/>
          </a:xfrm>
          <a:prstGeom prst="rect">
            <a:avLst/>
          </a:prstGeom>
          <a:noFill/>
          <a:ln/>
        </p:spPr>
      </p:pic>
      <p:pic>
        <p:nvPicPr>
          <p:cNvPr id="16" name="Picture 2" descr="G:\- ! 2022\Презентация Несостоявшаяся 2021\Картинки для презентации\Рисунки для мультика от Добровольской\космос\2020-10-14 15-11-47.JPG"/>
          <p:cNvPicPr>
            <a:picLocks noChangeAspect="1" noChangeArrowheads="1"/>
          </p:cNvPicPr>
          <p:nvPr/>
        </p:nvPicPr>
        <p:blipFill>
          <a:blip r:embed="rId3" cstate="print">
            <a:lum bright="30000" contrast="10000"/>
          </a:blip>
          <a:srcRect/>
          <a:stretch>
            <a:fillRect/>
          </a:stretch>
        </p:blipFill>
        <p:spPr bwMode="auto">
          <a:xfrm>
            <a:off x="457200" y="914400"/>
            <a:ext cx="1905000" cy="2362200"/>
          </a:xfrm>
          <a:prstGeom prst="rect">
            <a:avLst/>
          </a:prstGeom>
          <a:noFill/>
        </p:spPr>
      </p:pic>
      <p:sp>
        <p:nvSpPr>
          <p:cNvPr id="9217" name="Rectangle 1"/>
          <p:cNvSpPr>
            <a:spLocks noChangeArrowheads="1"/>
          </p:cNvSpPr>
          <p:nvPr/>
        </p:nvSpPr>
        <p:spPr bwMode="auto">
          <a:xfrm>
            <a:off x="2667000" y="1028700"/>
            <a:ext cx="6019800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Batang" pitchFamily="18" charset="-127"/>
                <a:cs typeface="Times New Roman" pitchFamily="18" charset="0"/>
              </a:rPr>
              <a:t>А </a:t>
            </a: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Batang" pitchFamily="18" charset="-127"/>
                <a:cs typeface="Times New Roman" pitchFamily="18" charset="0"/>
              </a:rPr>
              <a:t>заслуженной наградой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Batang" pitchFamily="18" charset="-127"/>
                <a:cs typeface="Times New Roman" pitchFamily="18" charset="0"/>
              </a:rPr>
              <a:t>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Batang" pitchFamily="18" charset="-127"/>
                <a:cs typeface="Times New Roman" pitchFamily="18" charset="0"/>
              </a:rPr>
              <a:t>ребятам стало участие во Всероссийском конкурсе «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Batang" pitchFamily="18" charset="-127"/>
                <a:cs typeface="Times New Roman" pitchFamily="18" charset="0"/>
              </a:rPr>
              <a:t>КосмоФест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Batang" pitchFamily="18" charset="-127"/>
                <a:cs typeface="Times New Roman" pitchFamily="18" charset="0"/>
              </a:rPr>
              <a:t> – 2021», где наша общая работа заняла 3 место!</a:t>
            </a: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8" name="Picture 4" descr="G:\- ! 2022\- ! Презентация Несостоявшаяся 2021\m0Zoe72xrK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70600" y="4953000"/>
            <a:ext cx="3073400" cy="1905000"/>
          </a:xfrm>
          <a:prstGeom prst="snip2SameRect">
            <a:avLst/>
          </a:prstGeom>
          <a:noFill/>
          <a:effectLst>
            <a:softEdge rad="127000"/>
          </a:effectLst>
        </p:spPr>
      </p:pic>
      <p:sp>
        <p:nvSpPr>
          <p:cNvPr id="19" name="Прямоугольник 18"/>
          <p:cNvSpPr/>
          <p:nvPr/>
        </p:nvSpPr>
        <p:spPr>
          <a:xfrm>
            <a:off x="381000" y="152400"/>
            <a:ext cx="8382000" cy="61555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endParaRPr lang="ru-RU" sz="200" b="1" dirty="0" smtClean="0">
              <a:ln w="17780" cmpd="sng">
                <a:noFill/>
                <a:prstDash val="solid"/>
                <a:miter lim="800000"/>
              </a:ln>
              <a:solidFill>
                <a:srgbClr val="7030A0"/>
              </a:solidFill>
              <a:latin typeface="Book Antiqua" pitchFamily="18" charset="0"/>
            </a:endParaRPr>
          </a:p>
          <a:p>
            <a:pPr algn="ctr"/>
            <a:r>
              <a:rPr lang="ru-RU" sz="2800" b="1" dirty="0" smtClean="0">
                <a:ln w="17780" cmpd="sng">
                  <a:noFill/>
                  <a:prstDash val="solid"/>
                  <a:miter lim="800000"/>
                </a:ln>
                <a:solidFill>
                  <a:schemeClr val="accent4">
                    <a:lumMod val="50000"/>
                  </a:schemeClr>
                </a:solidFill>
                <a:latin typeface="Book Antiqua" pitchFamily="18" charset="0"/>
              </a:rPr>
              <a:t>РЕЗУЛЬТАТЫ</a:t>
            </a:r>
          </a:p>
          <a:p>
            <a:pPr algn="ctr"/>
            <a:endParaRPr lang="ru-RU" sz="300" b="1" dirty="0">
              <a:ln w="17780" cmpd="sng">
                <a:noFill/>
                <a:prstDash val="solid"/>
                <a:miter lim="800000"/>
              </a:ln>
              <a:solidFill>
                <a:srgbClr val="7030A0"/>
              </a:solidFill>
            </a:endParaRPr>
          </a:p>
        </p:txBody>
      </p:sp>
      <p:pic>
        <p:nvPicPr>
          <p:cNvPr id="35841" name="Picture 1" descr="C:\Users\Владимир\Desktop\63574652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3010715">
            <a:off x="6365544" y="3025255"/>
            <a:ext cx="1583410" cy="2236964"/>
          </a:xfrm>
          <a:prstGeom prst="rect">
            <a:avLst/>
          </a:prstGeom>
          <a:noFill/>
        </p:spPr>
      </p:pic>
      <p:sp>
        <p:nvSpPr>
          <p:cNvPr id="10" name="Прямоугольник 9"/>
          <p:cNvSpPr/>
          <p:nvPr/>
        </p:nvSpPr>
        <p:spPr>
          <a:xfrm>
            <a:off x="381000" y="3352801"/>
            <a:ext cx="51054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Мультфильм «Звездный десант» 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или спасение планеты Б-612»</a:t>
            </a:r>
            <a:endParaRPr lang="ru-RU" sz="3600" b="1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Rectangle 2"/>
          <p:cNvSpPr>
            <a:spLocks noChangeArrowheads="1"/>
          </p:cNvSpPr>
          <p:nvPr/>
        </p:nvSpPr>
        <p:spPr bwMode="auto">
          <a:xfrm>
            <a:off x="838200" y="6192307"/>
            <a:ext cx="4267200" cy="11387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ссылка на видео:</a:t>
            </a:r>
            <a:br>
              <a:rPr lang="ru-RU" sz="1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latin typeface="Times New Roman" pitchFamily="18" charset="0"/>
                <a:cs typeface="Times New Roman" pitchFamily="18" charset="0"/>
                <a:hlinkClick r:id="rId6"/>
              </a:rPr>
              <a:t>https://disk.yandex.ru/d/EXJOUwgphw2q-Q</a:t>
            </a: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3" name="Picture 1" descr="F:\Картинки для презентации\1. DSC05539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57200" y="4191000"/>
            <a:ext cx="4724400" cy="1905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9" descr="Рисунок22222a"/>
          <p:cNvPicPr>
            <a:picLocks noChangeAspect="1" noChangeArrowheads="1"/>
          </p:cNvPicPr>
          <p:nvPr/>
        </p:nvPicPr>
        <p:blipFill>
          <a:blip r:embed="rId2" cstate="print">
            <a:lum bright="40000"/>
          </a:blip>
          <a:srcRect/>
          <a:stretch>
            <a:fillRect/>
          </a:stretch>
        </p:blipFill>
        <p:spPr>
          <a:xfrm rot="10800000">
            <a:off x="0" y="0"/>
            <a:ext cx="9144000" cy="6842125"/>
          </a:xfrm>
          <a:prstGeom prst="rect">
            <a:avLst/>
          </a:prstGeom>
          <a:noFill/>
          <a:ln/>
        </p:spPr>
      </p:pic>
      <p:pic>
        <p:nvPicPr>
          <p:cNvPr id="4097" name="Picture 1" descr="F:\Картинки для презентации\Еще\iJ2g4_VYrL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00800" y="914401"/>
            <a:ext cx="2438400" cy="2514600"/>
          </a:xfrm>
          <a:prstGeom prst="rect">
            <a:avLst/>
          </a:prstGeom>
          <a:noFill/>
        </p:spPr>
      </p:pic>
      <p:sp>
        <p:nvSpPr>
          <p:cNvPr id="11" name="Прямоугольник 10"/>
          <p:cNvSpPr/>
          <p:nvPr/>
        </p:nvSpPr>
        <p:spPr>
          <a:xfrm>
            <a:off x="381000" y="152400"/>
            <a:ext cx="8382000" cy="61555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endParaRPr lang="ru-RU" sz="200" b="1" dirty="0" smtClean="0">
              <a:ln w="17780" cmpd="sng">
                <a:noFill/>
                <a:prstDash val="solid"/>
                <a:miter lim="800000"/>
              </a:ln>
              <a:solidFill>
                <a:srgbClr val="7030A0"/>
              </a:solidFill>
              <a:latin typeface="Book Antiqua" pitchFamily="18" charset="0"/>
            </a:endParaRPr>
          </a:p>
          <a:p>
            <a:pPr algn="ctr"/>
            <a:r>
              <a:rPr lang="ru-RU" sz="2800" b="1" dirty="0" smtClean="0">
                <a:ln w="17780" cmpd="sng">
                  <a:noFill/>
                  <a:prstDash val="solid"/>
                  <a:miter lim="800000"/>
                </a:ln>
                <a:solidFill>
                  <a:schemeClr val="accent4">
                    <a:lumMod val="50000"/>
                  </a:schemeClr>
                </a:solidFill>
                <a:latin typeface="Book Antiqua" pitchFamily="18" charset="0"/>
              </a:rPr>
              <a:t>ВЫВОД</a:t>
            </a:r>
          </a:p>
          <a:p>
            <a:pPr algn="ctr"/>
            <a:endParaRPr lang="ru-RU" sz="300" b="1" dirty="0">
              <a:ln w="17780" cmpd="sng">
                <a:noFill/>
                <a:prstDash val="solid"/>
                <a:miter lim="800000"/>
              </a:ln>
              <a:solidFill>
                <a:srgbClr val="7030A0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304800" y="1066800"/>
            <a:ext cx="6172200" cy="56938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Считаю возможным</a:t>
            </a:r>
            <a:r>
              <a:rPr lang="ru-RU" sz="2800" u="sng" dirty="0" smtClean="0">
                <a:latin typeface="Times New Roman" pitchFamily="18" charset="0"/>
                <a:cs typeface="Times New Roman" pitchFamily="18" charset="0"/>
              </a:rPr>
              <a:t> рекомендовать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педагогам ДОО активно включать методическую разработку «Творческий информационно-познавательный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мультимедийный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Проект «ОБЫКНОВЕННОЕ ЧУДО» /учимся анимации/»  в образовательный процесс с целью создания дополнительных условий и действенных средств решения особо значимых и проблемных образовательных и воспитательных задач.  </a:t>
            </a:r>
          </a:p>
        </p:txBody>
      </p:sp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9" descr="Рисунок22222a"/>
          <p:cNvPicPr>
            <a:picLocks noChangeAspect="1" noChangeArrowheads="1"/>
          </p:cNvPicPr>
          <p:nvPr/>
        </p:nvPicPr>
        <p:blipFill>
          <a:blip r:embed="rId3" cstate="print">
            <a:lum bright="40000"/>
          </a:blip>
          <a:srcRect/>
          <a:stretch>
            <a:fillRect/>
          </a:stretch>
        </p:blipFill>
        <p:spPr>
          <a:xfrm rot="16200000">
            <a:off x="1142998" y="-1143001"/>
            <a:ext cx="6858001" cy="9144003"/>
          </a:xfrm>
          <a:prstGeom prst="rect">
            <a:avLst/>
          </a:prstGeom>
          <a:noFill/>
          <a:ln/>
        </p:spPr>
      </p:pic>
      <p:graphicFrame>
        <p:nvGraphicFramePr>
          <p:cNvPr id="8194" name="Object 2"/>
          <p:cNvGraphicFramePr>
            <a:graphicFrameLocks noChangeAspect="1"/>
          </p:cNvGraphicFramePr>
          <p:nvPr/>
        </p:nvGraphicFramePr>
        <p:xfrm>
          <a:off x="4032250" y="2889250"/>
          <a:ext cx="1079500" cy="1079500"/>
        </p:xfrm>
        <a:graphic>
          <a:graphicData uri="http://schemas.openxmlformats.org/presentationml/2006/ole">
            <p:oleObj spid="_x0000_s33794" name="PDF" r:id="rId4" imgW="1080000" imgH="1080000" progId="FoxitReader.Document">
              <p:embed/>
            </p:oleObj>
          </a:graphicData>
        </a:graphic>
      </p:graphicFrame>
      <p:sp>
        <p:nvSpPr>
          <p:cNvPr id="33795" name="Rectangle 3"/>
          <p:cNvSpPr>
            <a:spLocks noChangeArrowheads="1"/>
          </p:cNvSpPr>
          <p:nvPr/>
        </p:nvSpPr>
        <p:spPr bwMode="auto">
          <a:xfrm>
            <a:off x="381000" y="240804"/>
            <a:ext cx="8458200" cy="60016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Список литературы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</a:pP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Анофриков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П. Принципы организации детской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мультстудии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- 2009, т.в. 6.</a:t>
            </a:r>
            <a:endParaRPr kumimoji="0" lang="ru-RU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Большая энциклопедия. Космос и астрономия: вопросы и ответы. — М.: ОЛМА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Медиа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Групп, 2013г.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Васильева Н. Проектная деятельность; участвуем вместе.//ж. «Дошкольное воспитание», № 10 /2011 г.</a:t>
            </a:r>
            <a:endParaRPr kumimoji="0" lang="ru-RU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Дьяконова М. Мультфильмы: вред или польза? -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djakova@mail.ru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Лыкова И.А. Изобразительная деятельность в детском саду: планирование, конспекты занятий, методические рекомендации.- М.: «КАРАПУЗ – ДИДАКТИКА», 2009г.</a:t>
            </a:r>
            <a:endParaRPr kumimoji="0" lang="ru-RU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Лыкова И.И. Куда уходят детские рисунки // Обруч. - 2002. - № 1</a:t>
            </a:r>
            <a:endParaRPr kumimoji="0" lang="ru-RU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Малышам о звездах. - М.,1986г.Малофеева Н.Н. Энциклопедия дошкольника. - М.: ЗАО «РОСМЭН - ПРЕСС», 2008г. Носов Н. Незнайка на луне.- М.: РОСМЭН, 1996г</a:t>
            </a:r>
            <a:endParaRPr kumimoji="0" lang="ru-RU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Мелик-Пашаев А.А. Художественная одаренность // Одаренный ребенок. - 2003. -№ 5</a:t>
            </a:r>
            <a:endParaRPr kumimoji="0" lang="ru-RU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Носов Н. «Незнайка на Луне». — М.: РОСМЭН, 1996г.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Прохорова Л.Н. Организация экспериментальной деятельности дошкольников» . Методические рекомендации – М.: АРКТИ, 2003 — 64 с.</a:t>
            </a:r>
            <a:endParaRPr kumimoji="0" lang="ru-RU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Симановский А.Э. Развитие творческого мышления детей. – Ярославль: Гринго, 1996.</a:t>
            </a:r>
            <a:endParaRPr kumimoji="0" lang="ru-RU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Шорыгина Т.А. Детям о космосе и Юрии Гагарине – первом космонавте Земли: Беседы, досуги, рассказы. —  М.: ТЦ Сфера, 2011г.</a:t>
            </a:r>
            <a:endParaRPr kumimoji="0" lang="ru-RU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Интернет ресурсы</a:t>
            </a: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5"/>
              </a:rPr>
              <a:t>http://mults.spb.ru/mults/?id=1375</a:t>
            </a:r>
            <a:endParaRPr kumimoji="0" lang="ru-RU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6"/>
              </a:rPr>
              <a:t>http://mults.spb.ru/mults/?id=230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9" descr="Рисунок22222a"/>
          <p:cNvPicPr>
            <a:picLocks noChangeAspect="1" noChangeArrowheads="1"/>
          </p:cNvPicPr>
          <p:nvPr/>
        </p:nvPicPr>
        <p:blipFill>
          <a:blip r:embed="rId2" cstate="print">
            <a:lum bright="40000"/>
          </a:blip>
          <a:srcRect/>
          <a:stretch>
            <a:fillRect/>
          </a:stretch>
        </p:blipFill>
        <p:spPr>
          <a:xfrm rot="5400000">
            <a:off x="1142998" y="-1143002"/>
            <a:ext cx="6858001" cy="9144003"/>
          </a:xfrm>
          <a:prstGeom prst="rect">
            <a:avLst/>
          </a:prstGeom>
          <a:noFill/>
          <a:ln/>
        </p:spPr>
      </p:pic>
      <p:pic>
        <p:nvPicPr>
          <p:cNvPr id="8" name="Picture 2" descr="G:\- ! 2022\Презентация Несостоявшаяся 2021\Картинки для презентации\Рисунки для мультика от Добровольской\космос\мал.принц вика1.jpg"/>
          <p:cNvPicPr>
            <a:picLocks noChangeAspect="1" noChangeArrowheads="1"/>
          </p:cNvPicPr>
          <p:nvPr/>
        </p:nvPicPr>
        <p:blipFill>
          <a:blip r:embed="rId3" cstate="print">
            <a:lum bright="10000"/>
          </a:blip>
          <a:srcRect/>
          <a:stretch>
            <a:fillRect/>
          </a:stretch>
        </p:blipFill>
        <p:spPr bwMode="auto">
          <a:xfrm>
            <a:off x="6705600" y="3087630"/>
            <a:ext cx="2438400" cy="3770370"/>
          </a:xfrm>
          <a:prstGeom prst="rect">
            <a:avLst/>
          </a:prstGeom>
          <a:noFill/>
          <a:ln w="76200">
            <a:noFill/>
          </a:ln>
          <a:effectLst>
            <a:softEdge rad="317500"/>
          </a:effectLst>
        </p:spPr>
      </p:pic>
      <p:pic>
        <p:nvPicPr>
          <p:cNvPr id="10" name="Picture 3" descr="F:\Картинки для презентации\Еще\zwHq8Fp16qI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4800" y="457199"/>
            <a:ext cx="2590800" cy="2677161"/>
          </a:xfrm>
          <a:prstGeom prst="rect">
            <a:avLst/>
          </a:prstGeom>
          <a:noFill/>
        </p:spPr>
      </p:pic>
      <p:pic>
        <p:nvPicPr>
          <p:cNvPr id="34817" name="Picture 1" descr="F:\Картинки для презентации\Для презентации\orig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19993168">
            <a:off x="100560" y="624996"/>
            <a:ext cx="8478770" cy="5087262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9" descr="Рисунок22222a"/>
          <p:cNvPicPr>
            <a:picLocks noChangeAspect="1" noChangeArrowheads="1"/>
          </p:cNvPicPr>
          <p:nvPr/>
        </p:nvPicPr>
        <p:blipFill>
          <a:blip r:embed="rId3" cstate="print">
            <a:lum bright="40000"/>
          </a:blip>
          <a:srcRect/>
          <a:stretch>
            <a:fillRect/>
          </a:stretch>
        </p:blipFill>
        <p:spPr>
          <a:xfrm rot="16200000">
            <a:off x="1142998" y="-1143001"/>
            <a:ext cx="6858001" cy="9144003"/>
          </a:xfrm>
          <a:prstGeom prst="rect">
            <a:avLst/>
          </a:prstGeom>
          <a:noFill/>
          <a:ln/>
        </p:spPr>
      </p:pic>
      <p:sp>
        <p:nvSpPr>
          <p:cNvPr id="6" name="Прямоугольник 5"/>
          <p:cNvSpPr/>
          <p:nvPr/>
        </p:nvSpPr>
        <p:spPr>
          <a:xfrm>
            <a:off x="2743200" y="1371600"/>
            <a:ext cx="58674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В рамках реализации Федерального национального проекта «Образование», в Самарской области третий год внедряется региональный образовательный Проект «УСПЕХ КАЖДОГО РЕБЕНКА».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81000" y="304801"/>
            <a:ext cx="8382000" cy="869469"/>
          </a:xfrm>
          <a:prstGeom prst="rect">
            <a:avLst/>
          </a:prstGeom>
          <a:solidFill>
            <a:srgbClr val="F0ECF4"/>
          </a:solidFill>
          <a:ln>
            <a:solidFill>
              <a:srgbClr val="7030A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endParaRPr lang="ru-RU" sz="1050" b="1" dirty="0" smtClean="0">
              <a:ln w="17780" cmpd="sng">
                <a:noFill/>
                <a:prstDash val="solid"/>
                <a:miter lim="800000"/>
              </a:ln>
              <a:solidFill>
                <a:srgbClr val="7030A0"/>
              </a:solidFill>
              <a:latin typeface="Book Antiqua" pitchFamily="18" charset="0"/>
            </a:endParaRPr>
          </a:p>
          <a:p>
            <a:pPr algn="ctr"/>
            <a:r>
              <a:rPr lang="ru-RU" sz="2800" b="1" dirty="0" smtClean="0">
                <a:ln w="17780" cmpd="sng">
                  <a:noFill/>
                  <a:prstDash val="solid"/>
                  <a:miter lim="800000"/>
                </a:ln>
                <a:solidFill>
                  <a:schemeClr val="accent4">
                    <a:lumMod val="50000"/>
                  </a:schemeClr>
                </a:solidFill>
                <a:latin typeface="Book Antiqua" pitchFamily="18" charset="0"/>
              </a:rPr>
              <a:t>«УСПЕХ КАЖДОГО РЕБЕНКА»</a:t>
            </a:r>
          </a:p>
          <a:p>
            <a:pPr algn="ctr"/>
            <a:endParaRPr lang="ru-RU" sz="1050" b="1" dirty="0">
              <a:ln w="17780" cmpd="sng">
                <a:noFill/>
                <a:prstDash val="solid"/>
                <a:miter lim="800000"/>
              </a:ln>
              <a:solidFill>
                <a:srgbClr val="7030A0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762000" y="4267200"/>
            <a:ext cx="3810000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182563" algn="just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А ключевым ориентиром должно стать </a:t>
            </a:r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сохранение российских национальных ценностей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Чтобы любой ребенок </a:t>
            </a:r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знал и ценил отечественную историю и культуру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C:\Users\Владимир\Desktop\Logotip-Edinyj-1024x1024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3400" y="1600200"/>
            <a:ext cx="2057400" cy="2057400"/>
          </a:xfrm>
          <a:prstGeom prst="rect">
            <a:avLst/>
          </a:prstGeom>
          <a:noFill/>
        </p:spPr>
      </p:pic>
      <p:sp>
        <p:nvSpPr>
          <p:cNvPr id="10" name="Прямоугольник 9"/>
          <p:cNvSpPr/>
          <p:nvPr/>
        </p:nvSpPr>
        <p:spPr>
          <a:xfrm>
            <a:off x="2743200" y="2590800"/>
            <a:ext cx="594360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182563"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Главная задача этой части нацпроекта «Образование»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–предоставить каждому ребенку возможность получить дополнительное образование по максимально широкому спектру направлений и обеспечить личностный рост каждого ребенка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1" name="Picture 3" descr="C:\Users\Владимир\Desktop\475367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953000" y="4273108"/>
            <a:ext cx="3732623" cy="2584891"/>
          </a:xfrm>
          <a:prstGeom prst="rect">
            <a:avLst/>
          </a:prstGeom>
          <a:noFill/>
        </p:spPr>
      </p:pic>
      <p:pic>
        <p:nvPicPr>
          <p:cNvPr id="12" name="Кукутики - Мама (minus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slow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20000" numSld="15" showWhenStopped="0">
                <p:cTn id="11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9" descr="Рисунок22222a"/>
          <p:cNvPicPr>
            <a:picLocks noChangeAspect="1" noChangeArrowheads="1"/>
          </p:cNvPicPr>
          <p:nvPr/>
        </p:nvPicPr>
        <p:blipFill>
          <a:blip r:embed="rId2" cstate="print">
            <a:lum bright="40000"/>
          </a:blip>
          <a:srcRect/>
          <a:stretch>
            <a:fillRect/>
          </a:stretch>
        </p:blipFill>
        <p:spPr>
          <a:xfrm rot="16200000">
            <a:off x="1142998" y="-1143001"/>
            <a:ext cx="6858001" cy="9144003"/>
          </a:xfrm>
          <a:prstGeom prst="rect">
            <a:avLst/>
          </a:prstGeom>
          <a:noFill/>
          <a:ln/>
        </p:spPr>
      </p:pic>
      <p:sp>
        <p:nvSpPr>
          <p:cNvPr id="11265" name="Rectangle 1"/>
          <p:cNvSpPr>
            <a:spLocks noChangeArrowheads="1"/>
          </p:cNvSpPr>
          <p:nvPr/>
        </p:nvSpPr>
        <p:spPr bwMode="auto">
          <a:xfrm>
            <a:off x="3352800" y="1447800"/>
            <a:ext cx="5410200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69875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Batang" pitchFamily="18" charset="-127"/>
                <a:cs typeface="Times New Roman" pitchFamily="18" charset="0"/>
              </a:rPr>
              <a:t>Для успешного решения поставленных задач мы решили использовать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Batang" pitchFamily="18" charset="-127"/>
                <a:cs typeface="Times New Roman" pitchFamily="18" charset="0"/>
              </a:rPr>
              <a:t>анимационную игру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Batang" pitchFamily="18" charset="-127"/>
                <a:cs typeface="Times New Roman" pitchFamily="18" charset="0"/>
              </a:rPr>
              <a:t>, точнее совместную работу педагогов, дошкольников и их родителей над созданием мультипликационного фильма. </a:t>
            </a:r>
          </a:p>
          <a:p>
            <a:pPr marL="0" marR="0" lvl="0" indent="269875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000" dirty="0" smtClean="0">
              <a:latin typeface="Times New Roman" pitchFamily="18" charset="0"/>
              <a:ea typeface="Batang" pitchFamily="18" charset="-127"/>
              <a:cs typeface="Times New Roman" pitchFamily="18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1000" y="1447800"/>
            <a:ext cx="2667000" cy="1900238"/>
          </a:xfrm>
          <a:prstGeom prst="ellipse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Прямоугольник 9"/>
          <p:cNvSpPr/>
          <p:nvPr/>
        </p:nvSpPr>
        <p:spPr>
          <a:xfrm>
            <a:off x="381000" y="304801"/>
            <a:ext cx="8382000" cy="86946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endParaRPr lang="ru-RU" sz="1050" b="1" dirty="0" smtClean="0">
              <a:ln w="17780" cmpd="sng">
                <a:noFill/>
                <a:prstDash val="solid"/>
                <a:miter lim="800000"/>
              </a:ln>
              <a:solidFill>
                <a:srgbClr val="7030A0"/>
              </a:solidFill>
              <a:latin typeface="Book Antiqua" pitchFamily="18" charset="0"/>
            </a:endParaRPr>
          </a:p>
          <a:p>
            <a:pPr algn="ctr"/>
            <a:r>
              <a:rPr lang="ru-RU" sz="2800" b="1" dirty="0" smtClean="0">
                <a:ln w="17780" cmpd="sng">
                  <a:noFill/>
                  <a:prstDash val="solid"/>
                  <a:miter lim="800000"/>
                </a:ln>
                <a:solidFill>
                  <a:schemeClr val="accent4">
                    <a:lumMod val="50000"/>
                  </a:schemeClr>
                </a:solidFill>
                <a:latin typeface="Book Antiqua" pitchFamily="18" charset="0"/>
              </a:rPr>
              <a:t>«АКТУАЛЬНОСТЬ»</a:t>
            </a:r>
          </a:p>
          <a:p>
            <a:pPr algn="ctr"/>
            <a:endParaRPr lang="ru-RU" sz="1050" b="1" dirty="0">
              <a:ln w="17780" cmpd="sng">
                <a:noFill/>
                <a:prstDash val="solid"/>
                <a:miter lim="800000"/>
              </a:ln>
              <a:solidFill>
                <a:srgbClr val="7030A0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57200" y="3505200"/>
            <a:ext cx="4343400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269875"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20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 этой целью, в рамках празднования 60-летия первого полёта человека в космос, реализован творческий информационно-познавательный </a:t>
            </a:r>
            <a:r>
              <a:rPr lang="ru-RU" sz="2000" dirty="0" err="1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мультимедийный</a:t>
            </a:r>
            <a:r>
              <a:rPr lang="ru-RU" sz="20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Проект «ОБЫКНОВЕННОЕ ЧУДО» </a:t>
            </a:r>
            <a:r>
              <a:rPr lang="ru-RU" sz="2000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/учимся анимации</a:t>
            </a:r>
            <a:r>
              <a:rPr lang="ru-RU" sz="20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/ (далее – Проект).  </a:t>
            </a:r>
            <a:endParaRPr lang="ru-RU" sz="3200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9" name="Picture 5" descr="C:\Users\Владимир\Desktop\Презентация несостоявшаяся\Картинки для презентации\Еще\tpbwwg9-001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62600" y="3810000"/>
            <a:ext cx="2781029" cy="2093913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3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9" descr="Рисунок22222a"/>
          <p:cNvPicPr>
            <a:picLocks noChangeAspect="1" noChangeArrowheads="1"/>
          </p:cNvPicPr>
          <p:nvPr/>
        </p:nvPicPr>
        <p:blipFill>
          <a:blip r:embed="rId2" cstate="print">
            <a:lum bright="40000"/>
          </a:blip>
          <a:srcRect/>
          <a:stretch>
            <a:fillRect/>
          </a:stretch>
        </p:blipFill>
        <p:spPr>
          <a:xfrm rot="16200000">
            <a:off x="1142998" y="-1143001"/>
            <a:ext cx="6858001" cy="9144003"/>
          </a:xfrm>
          <a:prstGeom prst="rect">
            <a:avLst/>
          </a:prstGeom>
          <a:noFill/>
          <a:ln/>
        </p:spPr>
      </p:pic>
      <p:sp>
        <p:nvSpPr>
          <p:cNvPr id="10" name="Прямоугольник 9"/>
          <p:cNvSpPr/>
          <p:nvPr/>
        </p:nvSpPr>
        <p:spPr>
          <a:xfrm>
            <a:off x="381000" y="304801"/>
            <a:ext cx="8382000" cy="846386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endParaRPr lang="ru-RU" sz="1050" b="1" dirty="0" smtClean="0">
              <a:ln w="17780" cmpd="sng">
                <a:noFill/>
                <a:prstDash val="solid"/>
                <a:miter lim="800000"/>
              </a:ln>
              <a:solidFill>
                <a:srgbClr val="7030A0"/>
              </a:solidFill>
              <a:latin typeface="Book Antiqua" pitchFamily="18" charset="0"/>
            </a:endParaRPr>
          </a:p>
          <a:p>
            <a:pPr algn="ctr"/>
            <a:r>
              <a:rPr lang="ru-RU" sz="2800" b="1" dirty="0" smtClean="0">
                <a:ln w="17780" cmpd="sng">
                  <a:noFill/>
                  <a:prstDash val="solid"/>
                  <a:miter lim="800000"/>
                </a:ln>
                <a:solidFill>
                  <a:schemeClr val="accent4">
                    <a:lumMod val="50000"/>
                  </a:schemeClr>
                </a:solidFill>
                <a:latin typeface="Book Antiqua" pitchFamily="18" charset="0"/>
              </a:rPr>
              <a:t>ПОСТАНОВКА  ПРОБЛЕМЫ</a:t>
            </a:r>
            <a:endParaRPr lang="ru-RU" sz="2800" b="1" i="1" dirty="0" smtClean="0">
              <a:ln w="17780" cmpd="sng">
                <a:noFill/>
                <a:prstDash val="solid"/>
                <a:miter lim="800000"/>
              </a:ln>
              <a:solidFill>
                <a:schemeClr val="accent4">
                  <a:lumMod val="50000"/>
                </a:schemeClr>
              </a:solidFill>
              <a:latin typeface="Book Antiqua" pitchFamily="18" charset="0"/>
            </a:endParaRPr>
          </a:p>
          <a:p>
            <a:pPr algn="ctr"/>
            <a:endParaRPr lang="ru-RU" sz="1050" b="1" dirty="0">
              <a:ln w="17780" cmpd="sng">
                <a:noFill/>
                <a:prstDash val="solid"/>
                <a:miter lim="800000"/>
              </a:ln>
              <a:solidFill>
                <a:srgbClr val="7030A0"/>
              </a:solidFill>
            </a:endParaRPr>
          </a:p>
        </p:txBody>
      </p:sp>
      <p:graphicFrame>
        <p:nvGraphicFramePr>
          <p:cNvPr id="9" name="Схема 8"/>
          <p:cNvGraphicFramePr/>
          <p:nvPr/>
        </p:nvGraphicFramePr>
        <p:xfrm>
          <a:off x="457200" y="1143000"/>
          <a:ext cx="8458200" cy="533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5" name="Picture 2" descr="C:\Users\Владимир\Desktop\Red_Coronavirus_PNG_Clipart-3281.png"/>
          <p:cNvPicPr>
            <a:picLocks noChangeAspect="1" noChangeArrowheads="1"/>
          </p:cNvPicPr>
          <p:nvPr/>
        </p:nvPicPr>
        <p:blipFill>
          <a:blip r:embed="rId8" cstate="print">
            <a:lum bright="10000" contrast="40000"/>
          </a:blip>
          <a:srcRect/>
          <a:stretch>
            <a:fillRect/>
          </a:stretch>
        </p:blipFill>
        <p:spPr bwMode="auto">
          <a:xfrm flipV="1">
            <a:off x="7543800" y="1524000"/>
            <a:ext cx="838200" cy="822442"/>
          </a:xfrm>
          <a:prstGeom prst="rect">
            <a:avLst/>
          </a:prstGeom>
          <a:noFill/>
        </p:spPr>
      </p:pic>
      <p:pic>
        <p:nvPicPr>
          <p:cNvPr id="7" name="Picture 3" descr="F:\Картинки для презентации\Еще\img2_26.png"/>
          <p:cNvPicPr>
            <a:picLocks noChangeAspect="1" noChangeArrowheads="1"/>
          </p:cNvPicPr>
          <p:nvPr/>
        </p:nvPicPr>
        <p:blipFill>
          <a:blip r:embed="rId9" cstate="print">
            <a:lum bright="-10000" contrast="30000"/>
          </a:blip>
          <a:srcRect/>
          <a:stretch>
            <a:fillRect/>
          </a:stretch>
        </p:blipFill>
        <p:spPr bwMode="auto">
          <a:xfrm>
            <a:off x="6019800" y="3733800"/>
            <a:ext cx="1740878" cy="711457"/>
          </a:xfrm>
          <a:prstGeom prst="rect">
            <a:avLst/>
          </a:prstGeom>
          <a:noFill/>
        </p:spPr>
      </p:pic>
      <p:pic>
        <p:nvPicPr>
          <p:cNvPr id="2051" name="Picture 3" descr="F:\Картинки для презентации\Еще\11e1da93e38e30e249e9928fda9b8643.jpg"/>
          <p:cNvPicPr>
            <a:picLocks noChangeAspect="1" noChangeArrowheads="1"/>
          </p:cNvPicPr>
          <p:nvPr/>
        </p:nvPicPr>
        <p:blipFill>
          <a:blip r:embed="rId10" cstate="print">
            <a:lum bright="-20000" contrast="40000"/>
          </a:blip>
          <a:srcRect/>
          <a:stretch>
            <a:fillRect/>
          </a:stretch>
        </p:blipFill>
        <p:spPr bwMode="auto">
          <a:xfrm>
            <a:off x="7927551" y="4724400"/>
            <a:ext cx="1216449" cy="14478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4" dur="2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9" descr="Рисунок22222a"/>
          <p:cNvPicPr>
            <a:picLocks noChangeAspect="1" noChangeArrowheads="1"/>
          </p:cNvPicPr>
          <p:nvPr/>
        </p:nvPicPr>
        <p:blipFill>
          <a:blip r:embed="rId2" cstate="print">
            <a:lum bright="40000"/>
          </a:blip>
          <a:srcRect/>
          <a:stretch>
            <a:fillRect/>
          </a:stretch>
        </p:blipFill>
        <p:spPr>
          <a:xfrm rot="10800000">
            <a:off x="0" y="15875"/>
            <a:ext cx="9144000" cy="6842125"/>
          </a:xfrm>
          <a:prstGeom prst="rect">
            <a:avLst/>
          </a:prstGeom>
          <a:noFill/>
          <a:ln/>
        </p:spPr>
      </p:pic>
      <p:sp>
        <p:nvSpPr>
          <p:cNvPr id="7" name="Прямоугольник 6"/>
          <p:cNvSpPr/>
          <p:nvPr/>
        </p:nvSpPr>
        <p:spPr>
          <a:xfrm>
            <a:off x="381000" y="304800"/>
            <a:ext cx="8382000" cy="86946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endParaRPr lang="ru-RU" sz="1050" b="1" dirty="0" smtClean="0">
              <a:ln w="17780" cmpd="sng">
                <a:noFill/>
                <a:prstDash val="solid"/>
                <a:miter lim="800000"/>
              </a:ln>
              <a:solidFill>
                <a:srgbClr val="7030A0"/>
              </a:solidFill>
              <a:latin typeface="Book Antiqua" pitchFamily="18" charset="0"/>
            </a:endParaRPr>
          </a:p>
          <a:p>
            <a:pPr algn="ctr"/>
            <a:r>
              <a:rPr lang="ru-RU" sz="2800" b="1" dirty="0" smtClean="0">
                <a:ln w="17780" cmpd="sng">
                  <a:noFill/>
                  <a:prstDash val="solid"/>
                  <a:miter lim="800000"/>
                </a:ln>
                <a:solidFill>
                  <a:schemeClr val="accent4">
                    <a:lumMod val="50000"/>
                  </a:schemeClr>
                </a:solidFill>
                <a:latin typeface="Book Antiqua" pitchFamily="18" charset="0"/>
              </a:rPr>
              <a:t>СОЦИАЛЬНАЯ ЗНАЧИМОСТЬ ПРОЕКТА</a:t>
            </a:r>
          </a:p>
          <a:p>
            <a:pPr algn="ctr"/>
            <a:endParaRPr lang="ru-RU" sz="1050" b="1" dirty="0">
              <a:ln w="17780" cmpd="sng">
                <a:noFill/>
                <a:prstDash val="solid"/>
                <a:miter lim="800000"/>
              </a:ln>
              <a:solidFill>
                <a:srgbClr val="7030A0"/>
              </a:solidFill>
            </a:endParaRPr>
          </a:p>
        </p:txBody>
      </p:sp>
      <p:graphicFrame>
        <p:nvGraphicFramePr>
          <p:cNvPr id="8" name="Схема 7"/>
          <p:cNvGraphicFramePr/>
          <p:nvPr/>
        </p:nvGraphicFramePr>
        <p:xfrm>
          <a:off x="457200" y="1371600"/>
          <a:ext cx="8382000" cy="5105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9" name="Picture 1" descr="C:\Users\Владимир\Desktop\Презентация несостоявшаяся\Картинки для презентации\Еще\6e4ae2a931.jpg"/>
          <p:cNvPicPr>
            <a:picLocks noChangeAspect="1" noChangeArrowheads="1"/>
          </p:cNvPicPr>
          <p:nvPr/>
        </p:nvPicPr>
        <p:blipFill>
          <a:blip r:embed="rId8" cstate="print">
            <a:lum bright="20000" contrast="30000"/>
          </a:blip>
          <a:srcRect/>
          <a:stretch>
            <a:fillRect/>
          </a:stretch>
        </p:blipFill>
        <p:spPr bwMode="auto">
          <a:xfrm>
            <a:off x="381000" y="1676400"/>
            <a:ext cx="2286000" cy="2286000"/>
          </a:xfrm>
          <a:prstGeom prst="ellipse">
            <a:avLst/>
          </a:prstGeom>
          <a:noFill/>
        </p:spPr>
      </p:pic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9" descr="Рисунок22222a"/>
          <p:cNvPicPr>
            <a:picLocks noChangeAspect="1" noChangeArrowheads="1"/>
          </p:cNvPicPr>
          <p:nvPr/>
        </p:nvPicPr>
        <p:blipFill>
          <a:blip r:embed="rId2" cstate="print">
            <a:lum bright="40000"/>
          </a:blip>
          <a:srcRect/>
          <a:stretch>
            <a:fillRect/>
          </a:stretch>
        </p:blipFill>
        <p:spPr>
          <a:xfrm rot="16200000">
            <a:off x="1142998" y="-1143001"/>
            <a:ext cx="6858001" cy="9144003"/>
          </a:xfrm>
          <a:prstGeom prst="rect">
            <a:avLst/>
          </a:prstGeom>
          <a:noFill/>
          <a:ln/>
        </p:spPr>
      </p:pic>
      <p:sp>
        <p:nvSpPr>
          <p:cNvPr id="10" name="Прямоугольник 9"/>
          <p:cNvSpPr/>
          <p:nvPr/>
        </p:nvSpPr>
        <p:spPr>
          <a:xfrm>
            <a:off x="381000" y="304800"/>
            <a:ext cx="8382000" cy="127727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endParaRPr lang="ru-RU" sz="1050" b="1" dirty="0" smtClean="0">
              <a:ln w="17780" cmpd="sng">
                <a:noFill/>
                <a:prstDash val="solid"/>
                <a:miter lim="800000"/>
              </a:ln>
              <a:solidFill>
                <a:srgbClr val="7030A0"/>
              </a:solidFill>
              <a:latin typeface="Book Antiqua" pitchFamily="18" charset="0"/>
            </a:endParaRPr>
          </a:p>
          <a:p>
            <a:pPr algn="ctr"/>
            <a:r>
              <a:rPr lang="ru-RU" sz="2800" b="1" dirty="0" smtClean="0">
                <a:ln w="17780" cmpd="sng">
                  <a:noFill/>
                  <a:prstDash val="solid"/>
                  <a:miter lim="800000"/>
                </a:ln>
                <a:solidFill>
                  <a:schemeClr val="accent4">
                    <a:lumMod val="50000"/>
                  </a:schemeClr>
                </a:solidFill>
                <a:latin typeface="Book Antiqua" pitchFamily="18" charset="0"/>
              </a:rPr>
              <a:t>Проект«ОБЫКНОВЕННОЕ ЧУДО»</a:t>
            </a:r>
            <a:br>
              <a:rPr lang="ru-RU" sz="2800" b="1" dirty="0" smtClean="0">
                <a:ln w="17780" cmpd="sng">
                  <a:noFill/>
                  <a:prstDash val="solid"/>
                  <a:miter lim="800000"/>
                </a:ln>
                <a:solidFill>
                  <a:schemeClr val="accent4">
                    <a:lumMod val="50000"/>
                  </a:schemeClr>
                </a:solidFill>
                <a:latin typeface="Book Antiqua" pitchFamily="18" charset="0"/>
              </a:rPr>
            </a:br>
            <a:r>
              <a:rPr lang="ru-RU" sz="2800" b="1" i="1" dirty="0" smtClean="0">
                <a:ln w="17780" cmpd="sng">
                  <a:noFill/>
                  <a:prstDash val="solid"/>
                  <a:miter lim="800000"/>
                </a:ln>
                <a:solidFill>
                  <a:schemeClr val="accent4">
                    <a:lumMod val="50000"/>
                  </a:schemeClr>
                </a:solidFill>
                <a:latin typeface="Book Antiqua" pitchFamily="18" charset="0"/>
              </a:rPr>
              <a:t> /учимся анимации/</a:t>
            </a:r>
          </a:p>
          <a:p>
            <a:pPr algn="ctr"/>
            <a:endParaRPr lang="ru-RU" sz="1050" b="1" dirty="0">
              <a:ln w="17780" cmpd="sng">
                <a:noFill/>
                <a:prstDash val="solid"/>
                <a:miter lim="800000"/>
              </a:ln>
              <a:solidFill>
                <a:srgbClr val="7030A0"/>
              </a:solidFill>
            </a:endParaRPr>
          </a:p>
        </p:txBody>
      </p:sp>
      <p:graphicFrame>
        <p:nvGraphicFramePr>
          <p:cNvPr id="9" name="Схема 8"/>
          <p:cNvGraphicFramePr/>
          <p:nvPr/>
        </p:nvGraphicFramePr>
        <p:xfrm>
          <a:off x="304800" y="1447800"/>
          <a:ext cx="8610600" cy="5181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9" descr="Рисунок22222a"/>
          <p:cNvPicPr>
            <a:picLocks noChangeAspect="1" noChangeArrowheads="1"/>
          </p:cNvPicPr>
          <p:nvPr/>
        </p:nvPicPr>
        <p:blipFill>
          <a:blip r:embed="rId2" cstate="print">
            <a:lum bright="40000"/>
          </a:blip>
          <a:srcRect/>
          <a:stretch>
            <a:fillRect/>
          </a:stretch>
        </p:blipFill>
        <p:spPr>
          <a:xfrm rot="16200000">
            <a:off x="1142998" y="-1143001"/>
            <a:ext cx="6858001" cy="9144003"/>
          </a:xfrm>
          <a:prstGeom prst="rect">
            <a:avLst/>
          </a:prstGeom>
          <a:noFill/>
          <a:ln/>
        </p:spPr>
      </p:pic>
      <p:sp>
        <p:nvSpPr>
          <p:cNvPr id="10" name="Прямоугольник 9"/>
          <p:cNvSpPr/>
          <p:nvPr/>
        </p:nvSpPr>
        <p:spPr>
          <a:xfrm>
            <a:off x="381000" y="152401"/>
            <a:ext cx="8382000" cy="127727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endParaRPr lang="ru-RU" sz="1050" b="1" dirty="0" smtClean="0">
              <a:ln w="17780" cmpd="sng">
                <a:noFill/>
                <a:prstDash val="solid"/>
                <a:miter lim="800000"/>
              </a:ln>
              <a:solidFill>
                <a:srgbClr val="7030A0"/>
              </a:solidFill>
              <a:latin typeface="Book Antiqua" pitchFamily="18" charset="0"/>
            </a:endParaRPr>
          </a:p>
          <a:p>
            <a:pPr algn="ctr"/>
            <a:r>
              <a:rPr lang="ru-RU" sz="2800" b="1" dirty="0" smtClean="0">
                <a:ln w="17780" cmpd="sng">
                  <a:noFill/>
                  <a:prstDash val="solid"/>
                  <a:miter lim="800000"/>
                </a:ln>
                <a:solidFill>
                  <a:schemeClr val="accent4">
                    <a:lumMod val="50000"/>
                  </a:schemeClr>
                </a:solidFill>
                <a:latin typeface="Book Antiqua" pitchFamily="18" charset="0"/>
              </a:rPr>
              <a:t>Проект«ОБЫКНОВЕННОЕ ЧУДО»</a:t>
            </a:r>
            <a:br>
              <a:rPr lang="ru-RU" sz="2800" b="1" dirty="0" smtClean="0">
                <a:ln w="17780" cmpd="sng">
                  <a:noFill/>
                  <a:prstDash val="solid"/>
                  <a:miter lim="800000"/>
                </a:ln>
                <a:solidFill>
                  <a:schemeClr val="accent4">
                    <a:lumMod val="50000"/>
                  </a:schemeClr>
                </a:solidFill>
                <a:latin typeface="Book Antiqua" pitchFamily="18" charset="0"/>
              </a:rPr>
            </a:br>
            <a:r>
              <a:rPr lang="ru-RU" sz="2800" b="1" dirty="0" smtClean="0">
                <a:ln w="17780" cmpd="sng">
                  <a:noFill/>
                  <a:prstDash val="solid"/>
                  <a:miter lim="800000"/>
                </a:ln>
                <a:solidFill>
                  <a:schemeClr val="accent4">
                    <a:lumMod val="50000"/>
                  </a:schemeClr>
                </a:solidFill>
                <a:latin typeface="Book Antiqua" pitchFamily="18" charset="0"/>
              </a:rPr>
              <a:t> </a:t>
            </a:r>
            <a:r>
              <a:rPr lang="ru-RU" sz="2800" b="1" i="1" dirty="0" smtClean="0">
                <a:ln w="17780" cmpd="sng">
                  <a:noFill/>
                  <a:prstDash val="solid"/>
                  <a:miter lim="800000"/>
                </a:ln>
                <a:solidFill>
                  <a:schemeClr val="accent4">
                    <a:lumMod val="50000"/>
                  </a:schemeClr>
                </a:solidFill>
                <a:latin typeface="Book Antiqua" pitchFamily="18" charset="0"/>
              </a:rPr>
              <a:t>учимся анимации</a:t>
            </a:r>
          </a:p>
          <a:p>
            <a:pPr algn="ctr"/>
            <a:endParaRPr lang="ru-RU" sz="1050" b="1" dirty="0">
              <a:ln w="17780" cmpd="sng">
                <a:noFill/>
                <a:prstDash val="solid"/>
                <a:miter lim="800000"/>
              </a:ln>
              <a:solidFill>
                <a:srgbClr val="7030A0"/>
              </a:solidFill>
            </a:endParaRPr>
          </a:p>
        </p:txBody>
      </p:sp>
      <p:graphicFrame>
        <p:nvGraphicFramePr>
          <p:cNvPr id="9" name="Схема 8"/>
          <p:cNvGraphicFramePr/>
          <p:nvPr/>
        </p:nvGraphicFramePr>
        <p:xfrm>
          <a:off x="304800" y="1295400"/>
          <a:ext cx="8610600" cy="2133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6" name="Схема 5"/>
          <p:cNvGraphicFramePr/>
          <p:nvPr/>
        </p:nvGraphicFramePr>
        <p:xfrm>
          <a:off x="304800" y="3733800"/>
          <a:ext cx="8458200" cy="3124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sp>
        <p:nvSpPr>
          <p:cNvPr id="11" name="Скругленный прямоугольник 4"/>
          <p:cNvSpPr/>
          <p:nvPr/>
        </p:nvSpPr>
        <p:spPr>
          <a:xfrm>
            <a:off x="3429000" y="3276600"/>
            <a:ext cx="2362200" cy="397996"/>
          </a:xfrm>
          <a:prstGeom prst="rect">
            <a:avLst/>
          </a:prstGeom>
          <a:solidFill>
            <a:srgbClr val="7030A0"/>
          </a:solidFill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102870" tIns="51435" rIns="102870" bIns="51435" numCol="1" spcCol="1270" anchor="ctr" anchorCtr="0">
            <a:noAutofit/>
          </a:bodyPr>
          <a:lstStyle/>
          <a:p>
            <a:pPr lvl="0" algn="ctr" defTabSz="12001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2700" b="1" kern="1200" dirty="0" smtClean="0">
                <a:latin typeface="Times New Roman" pitchFamily="18" charset="0"/>
                <a:cs typeface="Times New Roman" pitchFamily="18" charset="0"/>
              </a:rPr>
              <a:t>Задачи</a:t>
            </a:r>
            <a:endParaRPr lang="ru-RU" sz="2700" b="1" kern="1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9" descr="Рисунок22222a"/>
          <p:cNvPicPr>
            <a:picLocks noChangeAspect="1" noChangeArrowheads="1"/>
          </p:cNvPicPr>
          <p:nvPr/>
        </p:nvPicPr>
        <p:blipFill>
          <a:blip r:embed="rId2" cstate="print">
            <a:lum bright="40000"/>
          </a:blip>
          <a:srcRect/>
          <a:stretch>
            <a:fillRect/>
          </a:stretch>
        </p:blipFill>
        <p:spPr>
          <a:xfrm rot="10800000">
            <a:off x="0" y="15875"/>
            <a:ext cx="9144000" cy="6842125"/>
          </a:xfrm>
          <a:prstGeom prst="rect">
            <a:avLst/>
          </a:prstGeom>
          <a:noFill/>
          <a:ln/>
        </p:spPr>
      </p:pic>
      <p:pic>
        <p:nvPicPr>
          <p:cNvPr id="1026" name="Picture 2" descr="G:\- ! 2022\Презентация Несостоявшаяся 2021\Картинки для презентации\Рисунки для мультика от Добровольской\космос\525.jpg"/>
          <p:cNvPicPr>
            <a:picLocks noChangeAspect="1" noChangeArrowheads="1"/>
          </p:cNvPicPr>
          <p:nvPr/>
        </p:nvPicPr>
        <p:blipFill>
          <a:blip r:embed="rId3" cstate="print">
            <a:lum bright="20000" contrast="40000"/>
          </a:blip>
          <a:srcRect/>
          <a:stretch>
            <a:fillRect/>
          </a:stretch>
        </p:blipFill>
        <p:spPr bwMode="auto">
          <a:xfrm>
            <a:off x="0" y="1524000"/>
            <a:ext cx="2507971" cy="5105400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304800" y="152400"/>
            <a:ext cx="8458200" cy="127727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endParaRPr lang="ru-RU" sz="1050" b="1" dirty="0" smtClean="0">
              <a:ln w="17780" cmpd="sng">
                <a:noFill/>
                <a:prstDash val="solid"/>
                <a:miter lim="800000"/>
              </a:ln>
              <a:solidFill>
                <a:srgbClr val="7030A0"/>
              </a:solidFill>
              <a:latin typeface="Book Antiqua" pitchFamily="18" charset="0"/>
            </a:endParaRPr>
          </a:p>
          <a:p>
            <a:pPr algn="ctr"/>
            <a:r>
              <a:rPr lang="ru-RU" sz="2800" b="1" dirty="0" smtClean="0">
                <a:ln w="17780" cmpd="sng">
                  <a:noFill/>
                  <a:prstDash val="solid"/>
                  <a:miter lim="800000"/>
                </a:ln>
                <a:solidFill>
                  <a:schemeClr val="accent4">
                    <a:lumMod val="50000"/>
                  </a:schemeClr>
                </a:solidFill>
                <a:latin typeface="Book Antiqua" pitchFamily="18" charset="0"/>
              </a:rPr>
              <a:t>Проект«ОБЫКНОВЕННОЕ ЧУДО»</a:t>
            </a:r>
            <a:br>
              <a:rPr lang="ru-RU" sz="2800" b="1" dirty="0" smtClean="0">
                <a:ln w="17780" cmpd="sng">
                  <a:noFill/>
                  <a:prstDash val="solid"/>
                  <a:miter lim="800000"/>
                </a:ln>
                <a:solidFill>
                  <a:schemeClr val="accent4">
                    <a:lumMod val="50000"/>
                  </a:schemeClr>
                </a:solidFill>
                <a:latin typeface="Book Antiqua" pitchFamily="18" charset="0"/>
              </a:rPr>
            </a:br>
            <a:r>
              <a:rPr lang="ru-RU" sz="2800" b="1" dirty="0" smtClean="0">
                <a:ln w="17780" cmpd="sng">
                  <a:noFill/>
                  <a:prstDash val="solid"/>
                  <a:miter lim="800000"/>
                </a:ln>
                <a:solidFill>
                  <a:schemeClr val="accent4">
                    <a:lumMod val="50000"/>
                  </a:schemeClr>
                </a:solidFill>
                <a:latin typeface="Book Antiqua" pitchFamily="18" charset="0"/>
              </a:rPr>
              <a:t> </a:t>
            </a:r>
            <a:r>
              <a:rPr lang="ru-RU" sz="2800" b="1" i="1" dirty="0" smtClean="0">
                <a:ln w="17780" cmpd="sng">
                  <a:noFill/>
                  <a:prstDash val="solid"/>
                  <a:miter lim="800000"/>
                </a:ln>
                <a:solidFill>
                  <a:schemeClr val="accent4">
                    <a:lumMod val="50000"/>
                  </a:schemeClr>
                </a:solidFill>
                <a:latin typeface="Book Antiqua" pitchFamily="18" charset="0"/>
              </a:rPr>
              <a:t>учимся анимации</a:t>
            </a:r>
          </a:p>
          <a:p>
            <a:pPr algn="ctr"/>
            <a:endParaRPr lang="ru-RU" sz="1050" b="1" dirty="0">
              <a:ln w="17780" cmpd="sng">
                <a:noFill/>
                <a:prstDash val="solid"/>
                <a:miter lim="800000"/>
              </a:ln>
              <a:solidFill>
                <a:srgbClr val="7030A0"/>
              </a:solidFill>
            </a:endParaRPr>
          </a:p>
        </p:txBody>
      </p:sp>
      <p:pic>
        <p:nvPicPr>
          <p:cNvPr id="8" name="Picture 2" descr="G:\- ! 2022\Презентация Несостоявшаяся 2021\Картинки для презентации\Рисунки для мультика от Добровольской\космос\227.JPG"/>
          <p:cNvPicPr>
            <a:picLocks noChangeAspect="1" noChangeArrowheads="1"/>
          </p:cNvPicPr>
          <p:nvPr/>
        </p:nvPicPr>
        <p:blipFill>
          <a:blip r:embed="rId4" cstate="print">
            <a:lum bright="20000" contrast="30000"/>
          </a:blip>
          <a:srcRect/>
          <a:stretch>
            <a:fillRect/>
          </a:stretch>
        </p:blipFill>
        <p:spPr bwMode="auto">
          <a:xfrm>
            <a:off x="2667000" y="1524000"/>
            <a:ext cx="3352800" cy="2235200"/>
          </a:xfrm>
          <a:prstGeom prst="rect">
            <a:avLst/>
          </a:prstGeom>
          <a:noFill/>
        </p:spPr>
      </p:pic>
      <p:pic>
        <p:nvPicPr>
          <p:cNvPr id="9" name="Picture 2" descr="G:\- ! 2022\Презентация Несостоявшаяся 2021\Картинки для презентации\Рисунки для мультика от Добровольской\космос\IMG_20200210_1949381.jpg"/>
          <p:cNvPicPr>
            <a:picLocks noChangeAspect="1" noChangeArrowheads="1"/>
          </p:cNvPicPr>
          <p:nvPr/>
        </p:nvPicPr>
        <p:blipFill>
          <a:blip r:embed="rId5" cstate="print">
            <a:lum bright="10000" contrast="20000"/>
          </a:blip>
          <a:srcRect/>
          <a:stretch>
            <a:fillRect/>
          </a:stretch>
        </p:blipFill>
        <p:spPr bwMode="auto">
          <a:xfrm rot="16200000">
            <a:off x="5143500" y="2552699"/>
            <a:ext cx="5029202" cy="2971800"/>
          </a:xfrm>
          <a:prstGeom prst="rect">
            <a:avLst/>
          </a:prstGeom>
          <a:noFill/>
        </p:spPr>
      </p:pic>
      <p:pic>
        <p:nvPicPr>
          <p:cNvPr id="10" name="Рисунок 9" descr="E:\Мультик\Рисунки для мультика от Добровольской\космос\225.JPG"/>
          <p:cNvPicPr/>
          <p:nvPr/>
        </p:nvPicPr>
        <p:blipFill>
          <a:blip r:embed="rId6" cstate="print">
            <a:lum bright="10000" contrast="40000"/>
          </a:blip>
          <a:srcRect/>
          <a:stretch>
            <a:fillRect/>
          </a:stretch>
        </p:blipFill>
        <p:spPr bwMode="auto">
          <a:xfrm>
            <a:off x="2667000" y="4343400"/>
            <a:ext cx="3352800" cy="220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9" descr="Рисунок22222a"/>
          <p:cNvPicPr>
            <a:picLocks noChangeAspect="1" noChangeArrowheads="1"/>
          </p:cNvPicPr>
          <p:nvPr/>
        </p:nvPicPr>
        <p:blipFill>
          <a:blip r:embed="rId2" cstate="print">
            <a:lum bright="40000"/>
          </a:blip>
          <a:srcRect/>
          <a:stretch>
            <a:fillRect/>
          </a:stretch>
        </p:blipFill>
        <p:spPr>
          <a:xfrm rot="16200000">
            <a:off x="1142998" y="-1143002"/>
            <a:ext cx="6858001" cy="9144003"/>
          </a:xfrm>
          <a:prstGeom prst="rect">
            <a:avLst/>
          </a:prstGeom>
          <a:noFill/>
          <a:ln/>
        </p:spPr>
      </p:pic>
      <p:sp>
        <p:nvSpPr>
          <p:cNvPr id="11" name="Прямоугольник 10"/>
          <p:cNvSpPr/>
          <p:nvPr/>
        </p:nvSpPr>
        <p:spPr>
          <a:xfrm>
            <a:off x="304800" y="152401"/>
            <a:ext cx="8534400" cy="569387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endParaRPr lang="ru-RU" sz="100" b="1" dirty="0" smtClean="0">
              <a:ln w="17780" cmpd="sng">
                <a:noFill/>
                <a:prstDash val="solid"/>
                <a:miter lim="800000"/>
              </a:ln>
              <a:solidFill>
                <a:srgbClr val="7030A0"/>
              </a:solidFill>
              <a:latin typeface="Book Antiqua" pitchFamily="18" charset="0"/>
            </a:endParaRPr>
          </a:p>
          <a:p>
            <a:pPr algn="ctr"/>
            <a:r>
              <a:rPr lang="ru-RU" sz="2800" b="1" dirty="0" smtClean="0">
                <a:ln w="17780" cmpd="sng">
                  <a:noFill/>
                  <a:prstDash val="solid"/>
                  <a:miter lim="800000"/>
                </a:ln>
                <a:solidFill>
                  <a:schemeClr val="accent4">
                    <a:lumMod val="50000"/>
                  </a:schemeClr>
                </a:solidFill>
                <a:latin typeface="Book Antiqua" pitchFamily="18" charset="0"/>
              </a:rPr>
              <a:t>Этапы реализации проекта</a:t>
            </a:r>
            <a:endParaRPr lang="ru-RU" sz="2800" b="1" i="1" dirty="0" smtClean="0">
              <a:ln w="17780" cmpd="sng">
                <a:noFill/>
                <a:prstDash val="solid"/>
                <a:miter lim="800000"/>
              </a:ln>
              <a:solidFill>
                <a:schemeClr val="accent4">
                  <a:lumMod val="50000"/>
                </a:schemeClr>
              </a:solidFill>
              <a:latin typeface="Book Antiqua" pitchFamily="18" charset="0"/>
            </a:endParaRPr>
          </a:p>
          <a:p>
            <a:pPr algn="ctr"/>
            <a:endParaRPr lang="ru-RU" sz="200" b="1" dirty="0">
              <a:ln w="17780" cmpd="sng">
                <a:noFill/>
                <a:prstDash val="solid"/>
                <a:miter lim="800000"/>
              </a:ln>
              <a:solidFill>
                <a:srgbClr val="7030A0"/>
              </a:solidFill>
            </a:endParaRPr>
          </a:p>
        </p:txBody>
      </p:sp>
      <p:sp>
        <p:nvSpPr>
          <p:cNvPr id="11265" name="Rectangle 1"/>
          <p:cNvSpPr>
            <a:spLocks noChangeArrowheads="1"/>
          </p:cNvSpPr>
          <p:nvPr/>
        </p:nvSpPr>
        <p:spPr bwMode="auto">
          <a:xfrm>
            <a:off x="685800" y="762000"/>
            <a:ext cx="8153400" cy="1323439"/>
          </a:xfrm>
          <a:prstGeom prst="rect">
            <a:avLst/>
          </a:prstGeom>
          <a:solidFill>
            <a:srgbClr val="FFFF99"/>
          </a:solidFill>
          <a:ln w="28575">
            <a:solidFill>
              <a:srgbClr val="7030A0"/>
            </a:solidFill>
            <a:miter lim="800000"/>
            <a:headEnd/>
            <a:tailEnd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 этап</a:t>
            </a:r>
            <a:r>
              <a:rPr kumimoji="0" lang="ru-RU" sz="16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16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(подготовительный) включал: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диагностику (уровень познавательного интереса на начало проекта у детей была 26%,  а уровень логического мышления 19 %).;  изучение интернет ресурсов; мотивацию детей и взрослых; постановку проблемы и определение круга участников;  подготовку материала вместе с родителями и детьми; чтение литературы о космосе, просмотр мультфильмов и научно-популярных презентаций.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Овал 13"/>
          <p:cNvSpPr/>
          <p:nvPr/>
        </p:nvSpPr>
        <p:spPr>
          <a:xfrm>
            <a:off x="0" y="1143000"/>
            <a:ext cx="685800" cy="609600"/>
          </a:xfrm>
          <a:prstGeom prst="ellipse">
            <a:avLst/>
          </a:prstGeom>
          <a:solidFill>
            <a:srgbClr val="FFFF99"/>
          </a:solidFill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endParaRPr lang="ru-RU" sz="32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Овал 14"/>
          <p:cNvSpPr/>
          <p:nvPr/>
        </p:nvSpPr>
        <p:spPr>
          <a:xfrm>
            <a:off x="0" y="3810000"/>
            <a:ext cx="685800" cy="609600"/>
          </a:xfrm>
          <a:prstGeom prst="ellipse">
            <a:avLst/>
          </a:prstGeom>
          <a:solidFill>
            <a:srgbClr val="AEEDF6"/>
          </a:solidFill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endParaRPr lang="ru-RU" sz="32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266" name="Rectangle 2"/>
          <p:cNvSpPr>
            <a:spLocks noChangeArrowheads="1"/>
          </p:cNvSpPr>
          <p:nvPr/>
        </p:nvSpPr>
        <p:spPr bwMode="auto">
          <a:xfrm>
            <a:off x="685800" y="2209800"/>
            <a:ext cx="8153400" cy="3754874"/>
          </a:xfrm>
          <a:prstGeom prst="rect">
            <a:avLst/>
          </a:prstGeom>
          <a:solidFill>
            <a:srgbClr val="AEEDF6"/>
          </a:solidFill>
          <a:ln w="28575">
            <a:solidFill>
              <a:srgbClr val="7030A0"/>
            </a:solidFill>
            <a:miter lim="800000"/>
            <a:headEnd/>
            <a:tailEnd/>
          </a:ln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II этап </a:t>
            </a:r>
            <a:r>
              <a:rPr kumimoji="0" lang="ru-RU" sz="14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основной </a:t>
            </a:r>
            <a:r>
              <a:rPr kumimoji="0" lang="ru-RU" sz="140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(</a:t>
            </a:r>
            <a:r>
              <a:rPr kumimoji="0" lang="ru-RU" sz="1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практический)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1. </a:t>
            </a:r>
            <a:r>
              <a:rPr kumimoji="0" lang="ru-RU" sz="1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Погружение в сказку.</a:t>
            </a:r>
            <a:r>
              <a:rPr kumimoji="0" lang="ru-RU" sz="1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</a:t>
            </a:r>
            <a:r>
              <a:rPr kumimoji="0" lang="ru-RU" sz="1400" b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 основу легла авторская сказка. В ходе реализации проекта его участники не раз переосмысливали поступки героев, придумывали различные варианты развития и окончания сюжета.</a:t>
            </a:r>
            <a:endParaRPr kumimoji="0" lang="ru-RU" sz="900" b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2. </a:t>
            </a:r>
            <a:r>
              <a:rPr kumimoji="0" lang="ru-RU" sz="1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Разработка и создание персонажей и декораций</a:t>
            </a:r>
            <a:r>
              <a:rPr kumimoji="0" lang="ru-RU" sz="1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r>
              <a:rPr kumimoji="0" lang="ru-RU" sz="1400" b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При работе над мультфильмом ребята могли лишь в общих чертах охарактеризовать персонажи и место действия. Но в дальнейшем описания становятся более детальными. С приобретением опыта ребята самостоятельно определяли не только героя, но и какие декорации потребуются, из чего изготовить.</a:t>
            </a:r>
            <a:endParaRPr kumimoji="0" lang="ru-RU" sz="900" b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3. </a:t>
            </a:r>
            <a:r>
              <a:rPr kumimoji="0" lang="ru-RU" sz="1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Оживление персонажей. </a:t>
            </a:r>
            <a:r>
              <a:rPr kumimoji="0" lang="ru-RU" sz="1400" b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 силу особенностей возраста ребятам трудно дожидаться, когда все необходимое будет готово. Они с удовольствием играли, придумывали новые варианты развития сюжета, совершенствовали свои поделки. Это давало новый импульс игровой деятельности. </a:t>
            </a:r>
            <a:endParaRPr kumimoji="0" lang="ru-RU" sz="900" b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4. </a:t>
            </a:r>
            <a:r>
              <a:rPr kumimoji="0" lang="ru-RU" sz="1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Самостоятельное творчество</a:t>
            </a:r>
            <a:r>
              <a:rPr kumimoji="0" lang="ru-RU" sz="1400" b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 На каждом этапе реализации проекта, ребята часто продолжали работу дома.</a:t>
            </a:r>
            <a:endParaRPr kumimoji="0" lang="ru-RU" sz="900" b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5. Съемка мультфильма </a:t>
            </a:r>
            <a:r>
              <a:rPr kumimoji="0" lang="ru-RU" sz="1400" b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осуществлялась фотоаппаратом «</a:t>
            </a:r>
            <a:r>
              <a:rPr kumimoji="0" lang="en-US" sz="1400" b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Canon</a:t>
            </a:r>
            <a:r>
              <a:rPr kumimoji="0" lang="ru-RU" sz="1400" b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». </a:t>
            </a:r>
            <a:endParaRPr kumimoji="0" lang="ru-RU" sz="900" b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6. </a:t>
            </a:r>
            <a:r>
              <a:rPr kumimoji="0" lang="ru-RU" sz="1400" b="1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Озвучка</a:t>
            </a:r>
            <a:r>
              <a:rPr kumimoji="0" lang="ru-RU" sz="1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Героев</a:t>
            </a:r>
            <a:r>
              <a:rPr kumimoji="0" lang="ru-RU" sz="1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1400" b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проводилась  при помощи переносного микрофона и ноутбука.</a:t>
            </a:r>
            <a:endParaRPr kumimoji="0" lang="ru-RU" sz="900" b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7</a:t>
            </a:r>
            <a:r>
              <a:rPr kumimoji="0" lang="ru-RU" sz="1400" b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r>
              <a:rPr kumimoji="0" lang="ru-RU" sz="1400" b="1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1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Монтаж звука</a:t>
            </a:r>
            <a:r>
              <a:rPr kumimoji="0" lang="ru-RU" sz="1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1400" b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при помощи программы «</a:t>
            </a:r>
            <a:r>
              <a:rPr kumimoji="0" lang="en-US" sz="1400" b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Audacity</a:t>
            </a:r>
            <a:r>
              <a:rPr kumimoji="0" lang="ru-RU" sz="1400" b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». Общий монтаж в программе «Киностудия </a:t>
            </a:r>
            <a:r>
              <a:rPr kumimoji="0" lang="ru-RU" sz="1400" b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Windows</a:t>
            </a:r>
            <a:r>
              <a:rPr kumimoji="0" lang="ru-RU" sz="1400" b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1400" b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Live</a:t>
            </a:r>
            <a:r>
              <a:rPr kumimoji="0" lang="ru-RU" sz="1400" b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».</a:t>
            </a:r>
            <a:endParaRPr kumimoji="0" lang="ru-RU" sz="1800" b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Овал 15"/>
          <p:cNvSpPr/>
          <p:nvPr/>
        </p:nvSpPr>
        <p:spPr>
          <a:xfrm>
            <a:off x="0" y="6019800"/>
            <a:ext cx="685800" cy="609600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endParaRPr lang="ru-RU" sz="32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267" name="Rectangle 3"/>
          <p:cNvSpPr>
            <a:spLocks noChangeArrowheads="1"/>
          </p:cNvSpPr>
          <p:nvPr/>
        </p:nvSpPr>
        <p:spPr bwMode="auto">
          <a:xfrm>
            <a:off x="685800" y="6096000"/>
            <a:ext cx="8153400" cy="58477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28575">
            <a:solidFill>
              <a:srgbClr val="7030A0"/>
            </a:solidFill>
            <a:miter lim="800000"/>
            <a:headEnd/>
            <a:tailEnd/>
          </a:ln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III этап</a:t>
            </a:r>
            <a:r>
              <a:rPr kumimoji="0" lang="ru-RU" sz="1600" b="1" i="0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1600" i="0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заключительный </a:t>
            </a:r>
            <a:r>
              <a:rPr kumimoji="0" lang="ru-RU" sz="16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(Обсуждение результатов и </a:t>
            </a:r>
            <a:r>
              <a:rPr kumimoji="0" lang="ru-RU" sz="1600" b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презентация Проекта и</a:t>
            </a:r>
            <a:br>
              <a:rPr kumimoji="0" lang="ru-RU" sz="1600" b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1600" b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мультфильма)</a:t>
            </a:r>
            <a:endParaRPr kumimoji="0" lang="ru-RU" sz="2400" b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slow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4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8100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973</TotalTime>
  <Words>1111</Words>
  <Application>Microsoft Office PowerPoint</Application>
  <PresentationFormat>Экран (4:3)</PresentationFormat>
  <Paragraphs>184</Paragraphs>
  <Slides>17</Slides>
  <Notes>0</Notes>
  <HiddenSlides>0</HiddenSlides>
  <MMClips>1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9" baseType="lpstr">
      <vt:lpstr>Office Theme</vt:lpstr>
      <vt:lpstr>PDF</vt:lpstr>
      <vt:lpstr>ГОСУДАРСТЕННОЕ БЮДЖЕТНОЕ ОБЩЕОРАЗОВАТЕЛЬНОЕ УЧРЕЖДЕНИЕ САМАРСКОЙ ОБЛАСТИ СРЕДНЯЯ ОБЩЕОБРАЗОВАТЕЛЬНАЯ ШКОЛА пос.ПРОСВЕТ МУНИЦИПАЛЬНОГО РАЙОНА ВОЛЖСКИЙ САМАРСКОЙ ОБЛАСТИ СТРУКТУРНОЕ ПОДРАЗДЕЛЕНИЕ «ДЕТСКИЙ САД «МИШУТКА»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ГОСУДАРСТЕННОЕ БЮДЖЕТНОЕ ОБЩЕОРАЗОВАТЕЛЬНОЕ УЧРЕЖДЕНИЕ САМАРСКОЙ ОБЛАСТИ СРЕДНЯЯ ОБЩЕОБРАЗОВАТЕЛЬНАЯ ШКОЛА пос.ПРОСВЕТ МУНИЦИПАЛЬНОГО РАЙОНА ВОЛЖСКИЙ САМАРСКОЙ ОБЛАСТИ СТРУКТУРНОЕ ПОДРАЗДЕЛЕНИЕ «ДЕТСКИЙ САД «</dc:title>
  <dc:creator>Мишутка</dc:creator>
  <cp:lastModifiedBy>Владимир</cp:lastModifiedBy>
  <cp:revision>104</cp:revision>
  <dcterms:created xsi:type="dcterms:W3CDTF">2021-08-05T10:51:32Z</dcterms:created>
  <dcterms:modified xsi:type="dcterms:W3CDTF">2021-09-16T15:13:50Z</dcterms:modified>
</cp:coreProperties>
</file>