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92" r:id="rId5"/>
    <p:sldId id="275" r:id="rId6"/>
    <p:sldId id="297" r:id="rId7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24A3970-1615-491A-A5EF-326B57AABF44}">
          <p14:sldIdLst>
            <p14:sldId id="292"/>
            <p14:sldId id="275"/>
            <p14:sldId id="297"/>
          </p14:sldIdLst>
        </p14:section>
        <p14:section name="Раздел без заголовка" id="{E96197EE-9CB9-49EC-8AB5-B295544AD85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536" userDrawn="1">
          <p15:clr>
            <a:srgbClr val="A4A3A4"/>
          </p15:clr>
        </p15:guide>
        <p15:guide id="2" pos="3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6F5"/>
    <a:srgbClr val="446992"/>
    <a:srgbClr val="AEC2D8"/>
    <a:srgbClr val="98432A"/>
    <a:srgbClr val="D84400"/>
    <a:srgbClr val="44678D"/>
    <a:srgbClr val="263E5A"/>
    <a:srgbClr val="D6E0EB"/>
    <a:srgbClr val="728DAB"/>
    <a:srgbClr val="C95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891" autoAdjust="0"/>
    <p:restoredTop sz="95634"/>
  </p:normalViewPr>
  <p:slideViewPr>
    <p:cSldViewPr snapToGrid="0" showGuides="1">
      <p:cViewPr varScale="1">
        <p:scale>
          <a:sx n="85" d="100"/>
          <a:sy n="85" d="100"/>
        </p:scale>
        <p:origin x="274" y="62"/>
      </p:cViewPr>
      <p:guideLst>
        <p:guide orient="horz" pos="1536"/>
        <p:guide pos="312"/>
      </p:guideLst>
    </p:cSldViewPr>
  </p:slideViewPr>
  <p:outlineViewPr>
    <p:cViewPr>
      <p:scale>
        <a:sx n="33" d="100"/>
        <a:sy n="33" d="100"/>
      </p:scale>
      <p:origin x="0" y="-16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286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27E3961-5613-64C6-63C3-6085D0CDAE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06D1F08-FF42-95F6-3130-AE63E56048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6B0A635D-C2B0-4636-9ECE-88BEDE5BF8F9}" type="datetime1">
              <a:rPr lang="ru-RU" smtClean="0"/>
              <a:t>09.03.2025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CD5B35B-A046-EC3C-A80E-3D9D12C1498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202DDE3-703C-8B4C-9506-EC0A39AACDD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BB8DC1D1-B6C2-C644-8BF1-C34DBFFE1C7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34793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ерхний колонтитул 7">
            <a:extLst>
              <a:ext uri="{FF2B5EF4-FFF2-40B4-BE49-F238E27FC236}">
                <a16:creationId xmlns:a16="http://schemas.microsoft.com/office/drawing/2014/main" id="{A894A48D-3417-BE20-3062-A366096904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endParaRPr lang="ru-RU"/>
          </a:p>
        </p:txBody>
      </p:sp>
      <p:sp>
        <p:nvSpPr>
          <p:cNvPr id="9" name="Образ слайда 8">
            <a:extLst>
              <a:ext uri="{FF2B5EF4-FFF2-40B4-BE49-F238E27FC236}">
                <a16:creationId xmlns:a16="http://schemas.microsoft.com/office/drawing/2014/main" id="{AC9ED954-709D-51DC-3EA0-0E06FE1D72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1F57F2FB-2942-7663-E6DB-E3A976549D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endParaRPr lang="ru-RU"/>
          </a:p>
        </p:txBody>
      </p:sp>
      <p:sp>
        <p:nvSpPr>
          <p:cNvPr id="11" name="Дата 10">
            <a:extLst>
              <a:ext uri="{FF2B5EF4-FFF2-40B4-BE49-F238E27FC236}">
                <a16:creationId xmlns:a16="http://schemas.microsoft.com/office/drawing/2014/main" id="{ED31FE42-8AA6-DC9C-5EE7-8737143C1DD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307981A-DBA8-4B87-A4F1-9ADC24B802AB}" type="datetime1">
              <a:rPr lang="ru-RU" smtClean="0"/>
              <a:t>09.03.2025</a:t>
            </a:fld>
            <a:endParaRPr lang="ru-RU" dirty="0"/>
          </a:p>
        </p:txBody>
      </p:sp>
      <p:sp>
        <p:nvSpPr>
          <p:cNvPr id="12" name="Заметки 11">
            <a:extLst>
              <a:ext uri="{FF2B5EF4-FFF2-40B4-BE49-F238E27FC236}">
                <a16:creationId xmlns:a16="http://schemas.microsoft.com/office/drawing/2014/main" id="{5F659C92-43C4-05C5-9170-5CF256AF9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74923A81-0599-8ECF-BDF0-A4898D4682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fld id="{FDBF3159-94EB-4F6B-8273-09F1A6B019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651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fld id="{017105BD-6D6F-49DB-9DE4-D4A6452D7E5F}" type="slidenum">
              <a:rPr lang="ru-RU" altLang="zh-CN" noProof="0" smtClean="0"/>
              <a:t>1</a:t>
            </a:fld>
            <a:endParaRPr lang="ru-RU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712883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fld id="{017105BD-6D6F-49DB-9DE4-D4A6452D7E5F}" type="slidenum">
              <a:rPr lang="ru-RU" altLang="zh-CN" noProof="0" smtClean="0"/>
              <a:t>2</a:t>
            </a:fld>
            <a:endParaRPr lang="ru-RU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914374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F7347-67B4-B231-05C9-1B22732D6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5BE6661-AB16-9FC7-7CCC-1BB1065CD2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9F48FB0-D8CE-1150-7A1A-F1F76D422D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78EB803-7871-4C29-056B-9946A55DF4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fld id="{017105BD-6D6F-49DB-9DE4-D4A6452D7E5F}" type="slidenum">
              <a:rPr lang="ru-RU" altLang="zh-CN" smtClean="0"/>
              <a:t>3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4236274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bg>
      <p:bgPr>
        <a:solidFill>
          <a:schemeClr val="accent3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EC2501B-DEA6-190E-3633-E32F635B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764" y="1986926"/>
            <a:ext cx="5257793" cy="2057441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cxnSp>
        <p:nvCxnSpPr>
          <p:cNvPr id="24" name="Прямая соединительная линия 2">
            <a:extLst>
              <a:ext uri="{FF2B5EF4-FFF2-40B4-BE49-F238E27FC236}">
                <a16:creationId xmlns:a16="http://schemas.microsoft.com/office/drawing/2014/main" id="{F1FCCFDB-D985-4322-AC87-F69214893708}"/>
              </a:ext>
            </a:extLst>
          </p:cNvPr>
          <p:cNvCxnSpPr/>
          <p:nvPr userDrawn="1"/>
        </p:nvCxnSpPr>
        <p:spPr>
          <a:xfrm>
            <a:off x="1509005" y="4172084"/>
            <a:ext cx="0" cy="760288"/>
          </a:xfrm>
          <a:prstGeom prst="line">
            <a:avLst/>
          </a:prstGeom>
          <a:noFill/>
          <a:ln w="19050" cap="flat" cmpd="sng" algn="ctr">
            <a:solidFill>
              <a:srgbClr val="D84400"/>
            </a:solidFill>
            <a:prstDash val="solid"/>
            <a:miter lim="800000"/>
          </a:ln>
          <a:effectLst/>
        </p:spPr>
      </p:cxnSp>
      <p:sp>
        <p:nvSpPr>
          <p:cNvPr id="27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EA8265B5-83C5-4AE9-88AB-3F2443B57F0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01366" y="4172084"/>
            <a:ext cx="1570612" cy="76028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800" b="0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/>
              <a:t>Образец заголовка </a:t>
            </a:r>
          </a:p>
        </p:txBody>
      </p:sp>
      <p:sp>
        <p:nvSpPr>
          <p:cNvPr id="47" name="Контент 47">
            <a:extLst>
              <a:ext uri="{FF2B5EF4-FFF2-40B4-BE49-F238E27FC236}">
                <a16:creationId xmlns:a16="http://schemas.microsoft.com/office/drawing/2014/main" id="{0FFAAB58-ABE4-41AC-B94E-432936CE030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6742557" y="821836"/>
            <a:ext cx="4405503" cy="5066346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изображение≈≈</a:t>
            </a:r>
          </a:p>
        </p:txBody>
      </p:sp>
      <p:sp>
        <p:nvSpPr>
          <p:cNvPr id="9" name="Полилиния: Фигура 11">
            <a:extLst>
              <a:ext uri="{FF2B5EF4-FFF2-40B4-BE49-F238E27FC236}">
                <a16:creationId xmlns:a16="http://schemas.microsoft.com/office/drawing/2014/main" id="{9ECA281C-F2CB-AE9D-DCD6-F94D3FEE2E67}"/>
              </a:ext>
            </a:extLst>
          </p:cNvPr>
          <p:cNvSpPr/>
          <p:nvPr userDrawn="1"/>
        </p:nvSpPr>
        <p:spPr>
          <a:xfrm>
            <a:off x="7441324" y="5568778"/>
            <a:ext cx="829927" cy="949454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6649517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pos="528">
          <p15:clr>
            <a:srgbClr val="FBAE40"/>
          </p15:clr>
        </p15:guide>
        <p15:guide id="2" orient="horz" pos="52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столбцов со знач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6">
            <a:extLst>
              <a:ext uri="{FF2B5EF4-FFF2-40B4-BE49-F238E27FC236}">
                <a16:creationId xmlns:a16="http://schemas.microsoft.com/office/drawing/2014/main" id="{A533F602-EEC9-45F6-8223-8C8F4914919D}"/>
              </a:ext>
            </a:extLst>
          </p:cNvPr>
          <p:cNvSpPr/>
          <p:nvPr userDrawn="1"/>
        </p:nvSpPr>
        <p:spPr>
          <a:xfrm>
            <a:off x="2121636" y="2070606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" name="Полилиния: Фигура 7">
            <a:extLst>
              <a:ext uri="{FF2B5EF4-FFF2-40B4-BE49-F238E27FC236}">
                <a16:creationId xmlns:a16="http://schemas.microsoft.com/office/drawing/2014/main" id="{08F73F8C-5CF8-4470-AE2B-8E6D7952FF3E}"/>
              </a:ext>
            </a:extLst>
          </p:cNvPr>
          <p:cNvSpPr/>
          <p:nvPr userDrawn="1"/>
        </p:nvSpPr>
        <p:spPr>
          <a:xfrm>
            <a:off x="4174867" y="207344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6" name="Полилиния: Фигура 8">
            <a:extLst>
              <a:ext uri="{FF2B5EF4-FFF2-40B4-BE49-F238E27FC236}">
                <a16:creationId xmlns:a16="http://schemas.microsoft.com/office/drawing/2014/main" id="{1299AD72-44AB-4D37-ABBB-9E295508DDB5}"/>
              </a:ext>
            </a:extLst>
          </p:cNvPr>
          <p:cNvSpPr/>
          <p:nvPr userDrawn="1"/>
        </p:nvSpPr>
        <p:spPr>
          <a:xfrm>
            <a:off x="6308379" y="206452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7" name="Полилиния: Фигура 9">
            <a:extLst>
              <a:ext uri="{FF2B5EF4-FFF2-40B4-BE49-F238E27FC236}">
                <a16:creationId xmlns:a16="http://schemas.microsoft.com/office/drawing/2014/main" id="{834981F1-A16D-4CA2-8001-0D2A65539268}"/>
              </a:ext>
            </a:extLst>
          </p:cNvPr>
          <p:cNvSpPr/>
          <p:nvPr userDrawn="1"/>
        </p:nvSpPr>
        <p:spPr>
          <a:xfrm>
            <a:off x="8407152" y="206898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7AA46292-B7E4-4DB5-85D0-C4F19D66F8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1770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32" name="Контент 47">
            <a:extLst>
              <a:ext uri="{FF2B5EF4-FFF2-40B4-BE49-F238E27FC236}">
                <a16:creationId xmlns:a16="http://schemas.microsoft.com/office/drawing/2014/main" id="{382E7D57-1A1A-432F-AEA9-9730DEE1572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27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33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E51F0384-440E-45B9-91E7-78CA13DE0B9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888314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34" name="Контент 47">
            <a:extLst>
              <a:ext uri="{FF2B5EF4-FFF2-40B4-BE49-F238E27FC236}">
                <a16:creationId xmlns:a16="http://schemas.microsoft.com/office/drawing/2014/main" id="{35EAE525-3692-40E8-894E-B19171FF64F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979171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35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847DC539-F391-4470-96EB-486AB02DADB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073898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36" name="Контент 47">
            <a:extLst>
              <a:ext uri="{FF2B5EF4-FFF2-40B4-BE49-F238E27FC236}">
                <a16:creationId xmlns:a16="http://schemas.microsoft.com/office/drawing/2014/main" id="{50988645-D146-4AFE-B87D-27927957717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164755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37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6712E8AC-14E0-42CC-8037-7C1D0E044B6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259482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38" name="Контент 47">
            <a:extLst>
              <a:ext uri="{FF2B5EF4-FFF2-40B4-BE49-F238E27FC236}">
                <a16:creationId xmlns:a16="http://schemas.microsoft.com/office/drawing/2014/main" id="{C68DF822-6F14-4839-BD33-6874C8136EE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350339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39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2D1F75C7-DA21-4400-B066-F38190B4F52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45066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40" name="Контент 47">
            <a:extLst>
              <a:ext uri="{FF2B5EF4-FFF2-40B4-BE49-F238E27FC236}">
                <a16:creationId xmlns:a16="http://schemas.microsoft.com/office/drawing/2014/main" id="{F7CF6BF0-A40D-4F18-B9DF-D9C4106065D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535923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41" name="Контент 47">
            <a:extLst>
              <a:ext uri="{FF2B5EF4-FFF2-40B4-BE49-F238E27FC236}">
                <a16:creationId xmlns:a16="http://schemas.microsoft.com/office/drawing/2014/main" id="{95C6B2A2-937E-4C7D-92E3-8A105DD43A98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983282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2" name="Контент 47">
            <a:extLst>
              <a:ext uri="{FF2B5EF4-FFF2-40B4-BE49-F238E27FC236}">
                <a16:creationId xmlns:a16="http://schemas.microsoft.com/office/drawing/2014/main" id="{A9ECEF10-95EB-4F03-B3B1-8FC0E421618E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3109346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3" name="Контент 47">
            <a:extLst>
              <a:ext uri="{FF2B5EF4-FFF2-40B4-BE49-F238E27FC236}">
                <a16:creationId xmlns:a16="http://schemas.microsoft.com/office/drawing/2014/main" id="{12D92FE1-9874-49B8-8FDC-F903A4843015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5235410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4" name="Контент 47">
            <a:extLst>
              <a:ext uri="{FF2B5EF4-FFF2-40B4-BE49-F238E27FC236}">
                <a16:creationId xmlns:a16="http://schemas.microsoft.com/office/drawing/2014/main" id="{12070F52-AB91-476E-9FE0-5403568A11DD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7361474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5" name="Контент 47">
            <a:extLst>
              <a:ext uri="{FF2B5EF4-FFF2-40B4-BE49-F238E27FC236}">
                <a16:creationId xmlns:a16="http://schemas.microsoft.com/office/drawing/2014/main" id="{13AE459B-26D7-43FC-BE0B-EF7B119D7D40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9487536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25" name="Заголовок 4">
            <a:extLst>
              <a:ext uri="{FF2B5EF4-FFF2-40B4-BE49-F238E27FC236}">
                <a16:creationId xmlns:a16="http://schemas.microsoft.com/office/drawing/2014/main" id="{C8ECEE37-7B17-4FD7-2612-FBD357E10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F7F2CD23-FF0B-8184-9F40-957043412F1C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Название презентации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876D293-58F2-B8E9-6576-2676F210D7CF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69331733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Контент 47">
            <a:extLst>
              <a:ext uri="{FF2B5EF4-FFF2-40B4-BE49-F238E27FC236}">
                <a16:creationId xmlns:a16="http://schemas.microsoft.com/office/drawing/2014/main" id="{67FF6BA4-2B1B-4B51-9FE3-A67E3DCC3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8200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 </a:t>
            </a:r>
          </a:p>
        </p:txBody>
      </p:sp>
      <p:sp>
        <p:nvSpPr>
          <p:cNvPr id="30" name="Контент 47">
            <a:extLst>
              <a:ext uri="{FF2B5EF4-FFF2-40B4-BE49-F238E27FC236}">
                <a16:creationId xmlns:a16="http://schemas.microsoft.com/office/drawing/2014/main" id="{88E2377A-ED6B-4D69-A9DC-647CB22A5204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000303" y="2929823"/>
            <a:ext cx="1867186" cy="2471878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 </a:t>
            </a:r>
          </a:p>
        </p:txBody>
      </p:sp>
      <p:sp>
        <p:nvSpPr>
          <p:cNvPr id="31" name="Контент 47">
            <a:extLst>
              <a:ext uri="{FF2B5EF4-FFF2-40B4-BE49-F238E27FC236}">
                <a16:creationId xmlns:a16="http://schemas.microsoft.com/office/drawing/2014/main" id="{ECC27D7D-FA65-E93F-3C7E-AADBF7E0CC2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64216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 </a:t>
            </a:r>
          </a:p>
        </p:txBody>
      </p:sp>
      <p:sp>
        <p:nvSpPr>
          <p:cNvPr id="33" name="Контент 47">
            <a:extLst>
              <a:ext uri="{FF2B5EF4-FFF2-40B4-BE49-F238E27FC236}">
                <a16:creationId xmlns:a16="http://schemas.microsoft.com/office/drawing/2014/main" id="{DF5280E4-E86B-9E17-04A1-072A8148C3B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326319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 </a:t>
            </a:r>
          </a:p>
        </p:txBody>
      </p:sp>
      <p:sp>
        <p:nvSpPr>
          <p:cNvPr id="37" name="Контент 47">
            <a:extLst>
              <a:ext uri="{FF2B5EF4-FFF2-40B4-BE49-F238E27FC236}">
                <a16:creationId xmlns:a16="http://schemas.microsoft.com/office/drawing/2014/main" id="{42F4F0D3-AF64-7F92-FF1C-F5D1DC62A38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488424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 </a:t>
            </a:r>
          </a:p>
        </p:txBody>
      </p:sp>
      <p:sp>
        <p:nvSpPr>
          <p:cNvPr id="27" name="Контент 47">
            <a:extLst>
              <a:ext uri="{FF2B5EF4-FFF2-40B4-BE49-F238E27FC236}">
                <a16:creationId xmlns:a16="http://schemas.microsoft.com/office/drawing/2014/main" id="{43D089D6-48B5-43AB-A887-EEF910BA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38200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ru-RU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Образец заголовка</a:t>
            </a:r>
            <a:endParaRPr lang="ru-RU" altLang="en-US" noProof="0" dirty="0"/>
          </a:p>
        </p:txBody>
      </p:sp>
      <p:sp>
        <p:nvSpPr>
          <p:cNvPr id="24" name="Заголовок 4">
            <a:extLst>
              <a:ext uri="{FF2B5EF4-FFF2-40B4-BE49-F238E27FC236}">
                <a16:creationId xmlns:a16="http://schemas.microsoft.com/office/drawing/2014/main" id="{69ABDED2-7EB3-3ABE-90D0-E6C00F806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25" name="Контент 47">
            <a:extLst>
              <a:ext uri="{FF2B5EF4-FFF2-40B4-BE49-F238E27FC236}">
                <a16:creationId xmlns:a16="http://schemas.microsoft.com/office/drawing/2014/main" id="{476A31DC-7395-007C-8BA1-C38E5B289CF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000756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ru-RU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Образец заголовка</a:t>
            </a:r>
            <a:endParaRPr lang="ru-RU" altLang="en-US" noProof="0" dirty="0"/>
          </a:p>
        </p:txBody>
      </p:sp>
      <p:sp>
        <p:nvSpPr>
          <p:cNvPr id="26" name="Контент 47">
            <a:extLst>
              <a:ext uri="{FF2B5EF4-FFF2-40B4-BE49-F238E27FC236}">
                <a16:creationId xmlns:a16="http://schemas.microsoft.com/office/drawing/2014/main" id="{35CE0786-D87B-DD89-C418-C53C1B7E610B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163312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ru-RU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Образец заголовка</a:t>
            </a:r>
            <a:endParaRPr lang="ru-RU" altLang="en-US" noProof="0" dirty="0"/>
          </a:p>
        </p:txBody>
      </p:sp>
      <p:sp>
        <p:nvSpPr>
          <p:cNvPr id="28" name="Контент 47">
            <a:extLst>
              <a:ext uri="{FF2B5EF4-FFF2-40B4-BE49-F238E27FC236}">
                <a16:creationId xmlns:a16="http://schemas.microsoft.com/office/drawing/2014/main" id="{7C7F2E6C-1DCD-3C6A-4830-5BF230A3AAB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325868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ru-RU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Образец заголовка</a:t>
            </a:r>
            <a:endParaRPr lang="ru-RU" altLang="en-US" noProof="0" dirty="0"/>
          </a:p>
        </p:txBody>
      </p:sp>
      <p:sp>
        <p:nvSpPr>
          <p:cNvPr id="29" name="Контент 47">
            <a:extLst>
              <a:ext uri="{FF2B5EF4-FFF2-40B4-BE49-F238E27FC236}">
                <a16:creationId xmlns:a16="http://schemas.microsoft.com/office/drawing/2014/main" id="{56A87F6E-D6C5-8903-BC20-31381004603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488424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ru-RU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Образец заголовка</a:t>
            </a:r>
            <a:endParaRPr lang="ru-RU" altLang="en-US" noProof="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7218367E-FDD8-A1F8-8E0F-A365771B85F7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noProof="0" dirty="0"/>
              <a:t>Заголовок презентации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77ECE300-0AB8-85A0-D4D3-B948DDA7B00F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7FEACEE-25B4-4A2D-B147-27296E36371D}" type="slidenum">
              <a:rPr lang="ru-RU" altLang="zh-CN" noProof="0" smtClean="0"/>
              <a:pPr/>
              <a:t>‹#›</a:t>
            </a:fld>
            <a:endParaRPr lang="ru-RU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649859209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олилиния: Форма 25">
            <a:extLst>
              <a:ext uri="{FF2B5EF4-FFF2-40B4-BE49-F238E27FC236}">
                <a16:creationId xmlns:a16="http://schemas.microsoft.com/office/drawing/2014/main" id="{D61EE2E4-C5DD-4944-B70C-8F0A3F741A59}"/>
              </a:ext>
            </a:extLst>
          </p:cNvPr>
          <p:cNvSpPr/>
          <p:nvPr userDrawn="1"/>
        </p:nvSpPr>
        <p:spPr>
          <a:xfrm>
            <a:off x="1295508" y="3039919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7" name="Полилиния: Фигура 26">
            <a:extLst>
              <a:ext uri="{FF2B5EF4-FFF2-40B4-BE49-F238E27FC236}">
                <a16:creationId xmlns:a16="http://schemas.microsoft.com/office/drawing/2014/main" id="{91FA36A8-94E8-4069-B957-F7145D77BD5F}"/>
              </a:ext>
            </a:extLst>
          </p:cNvPr>
          <p:cNvSpPr/>
          <p:nvPr userDrawn="1"/>
        </p:nvSpPr>
        <p:spPr>
          <a:xfrm>
            <a:off x="3670763" y="1677046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8" name="Полилиния: Фигура 27">
            <a:extLst>
              <a:ext uri="{FF2B5EF4-FFF2-40B4-BE49-F238E27FC236}">
                <a16:creationId xmlns:a16="http://schemas.microsoft.com/office/drawing/2014/main" id="{7D38D67C-B6B8-4EB2-BC07-4A8128F44D16}"/>
              </a:ext>
            </a:extLst>
          </p:cNvPr>
          <p:cNvSpPr/>
          <p:nvPr userDrawn="1"/>
        </p:nvSpPr>
        <p:spPr>
          <a:xfrm>
            <a:off x="4865676" y="3722308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9" name="Полилиния: Фигура 28">
            <a:extLst>
              <a:ext uri="{FF2B5EF4-FFF2-40B4-BE49-F238E27FC236}">
                <a16:creationId xmlns:a16="http://schemas.microsoft.com/office/drawing/2014/main" id="{6B2E4C8C-D96E-4A66-A3D2-3580DACCF801}"/>
              </a:ext>
            </a:extLst>
          </p:cNvPr>
          <p:cNvSpPr/>
          <p:nvPr userDrawn="1"/>
        </p:nvSpPr>
        <p:spPr>
          <a:xfrm>
            <a:off x="7245668" y="3725411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0" name="Полилиния: Фигура 29">
            <a:extLst>
              <a:ext uri="{FF2B5EF4-FFF2-40B4-BE49-F238E27FC236}">
                <a16:creationId xmlns:a16="http://schemas.microsoft.com/office/drawing/2014/main" id="{74E0B8B0-45C7-4733-BBDC-B82F9307E431}"/>
              </a:ext>
            </a:extLst>
          </p:cNvPr>
          <p:cNvSpPr/>
          <p:nvPr userDrawn="1"/>
        </p:nvSpPr>
        <p:spPr>
          <a:xfrm>
            <a:off x="8440729" y="1677046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1" name="Полилиния: Фигура 30">
            <a:extLst>
              <a:ext uri="{FF2B5EF4-FFF2-40B4-BE49-F238E27FC236}">
                <a16:creationId xmlns:a16="http://schemas.microsoft.com/office/drawing/2014/main" id="{F0BBECC2-631C-4C53-A9E8-6C87D48A3B01}"/>
              </a:ext>
            </a:extLst>
          </p:cNvPr>
          <p:cNvSpPr/>
          <p:nvPr userDrawn="1"/>
        </p:nvSpPr>
        <p:spPr>
          <a:xfrm>
            <a:off x="1274779" y="1667026"/>
            <a:ext cx="7152768" cy="2736950"/>
          </a:xfrm>
          <a:custGeom>
            <a:avLst/>
            <a:gdLst>
              <a:gd name="connsiteX0" fmla="*/ 0 w 5958191"/>
              <a:gd name="connsiteY0" fmla="*/ 2052536 h 2733472"/>
              <a:gd name="connsiteX1" fmla="*/ 1186774 w 5958191"/>
              <a:gd name="connsiteY1" fmla="*/ 1361872 h 2733472"/>
              <a:gd name="connsiteX2" fmla="*/ 2368685 w 5958191"/>
              <a:gd name="connsiteY2" fmla="*/ 2057400 h 2733472"/>
              <a:gd name="connsiteX3" fmla="*/ 2378413 w 5958191"/>
              <a:gd name="connsiteY3" fmla="*/ 690664 h 2733472"/>
              <a:gd name="connsiteX4" fmla="*/ 3570051 w 5958191"/>
              <a:gd name="connsiteY4" fmla="*/ 0 h 2733472"/>
              <a:gd name="connsiteX5" fmla="*/ 4761689 w 5958191"/>
              <a:gd name="connsiteY5" fmla="*/ 680936 h 2733472"/>
              <a:gd name="connsiteX6" fmla="*/ 4756825 w 5958191"/>
              <a:gd name="connsiteY6" fmla="*/ 2052536 h 2733472"/>
              <a:gd name="connsiteX7" fmla="*/ 5958191 w 5958191"/>
              <a:gd name="connsiteY7" fmla="*/ 2733472 h 2733472"/>
              <a:gd name="connsiteX8" fmla="*/ 5958191 w 5958191"/>
              <a:gd name="connsiteY8" fmla="*/ 2733472 h 2733472"/>
              <a:gd name="connsiteX0" fmla="*/ 0 w 7159557"/>
              <a:gd name="connsiteY0" fmla="*/ 2052536 h 2733472"/>
              <a:gd name="connsiteX1" fmla="*/ 1186774 w 7159557"/>
              <a:gd name="connsiteY1" fmla="*/ 1361872 h 2733472"/>
              <a:gd name="connsiteX2" fmla="*/ 2368685 w 7159557"/>
              <a:gd name="connsiteY2" fmla="*/ 2057400 h 2733472"/>
              <a:gd name="connsiteX3" fmla="*/ 2378413 w 7159557"/>
              <a:gd name="connsiteY3" fmla="*/ 690664 h 2733472"/>
              <a:gd name="connsiteX4" fmla="*/ 3570051 w 7159557"/>
              <a:gd name="connsiteY4" fmla="*/ 0 h 2733472"/>
              <a:gd name="connsiteX5" fmla="*/ 4761689 w 7159557"/>
              <a:gd name="connsiteY5" fmla="*/ 680936 h 2733472"/>
              <a:gd name="connsiteX6" fmla="*/ 4756825 w 7159557"/>
              <a:gd name="connsiteY6" fmla="*/ 2052536 h 2733472"/>
              <a:gd name="connsiteX7" fmla="*/ 5958191 w 7159557"/>
              <a:gd name="connsiteY7" fmla="*/ 2733472 h 2733472"/>
              <a:gd name="connsiteX8" fmla="*/ 7159557 w 7159557"/>
              <a:gd name="connsiteY8" fmla="*/ 2067128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62264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57400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52536 h 2733472"/>
              <a:gd name="connsiteX0" fmla="*/ 0 w 7159556"/>
              <a:gd name="connsiteY0" fmla="*/ 2052536 h 2733472"/>
              <a:gd name="connsiteX1" fmla="*/ 1186774 w 7159556"/>
              <a:gd name="connsiteY1" fmla="*/ 1361872 h 2733472"/>
              <a:gd name="connsiteX2" fmla="*/ 2368685 w 7159556"/>
              <a:gd name="connsiteY2" fmla="*/ 2057400 h 2733472"/>
              <a:gd name="connsiteX3" fmla="*/ 2378413 w 7159556"/>
              <a:gd name="connsiteY3" fmla="*/ 690664 h 2733472"/>
              <a:gd name="connsiteX4" fmla="*/ 3570051 w 7159556"/>
              <a:gd name="connsiteY4" fmla="*/ 0 h 2733472"/>
              <a:gd name="connsiteX5" fmla="*/ 4761689 w 7159556"/>
              <a:gd name="connsiteY5" fmla="*/ 680936 h 2733472"/>
              <a:gd name="connsiteX6" fmla="*/ 4756825 w 7159556"/>
              <a:gd name="connsiteY6" fmla="*/ 2052536 h 2733472"/>
              <a:gd name="connsiteX7" fmla="*/ 5958191 w 7159556"/>
              <a:gd name="connsiteY7" fmla="*/ 2733472 h 2733472"/>
              <a:gd name="connsiteX8" fmla="*/ 7159556 w 7159556"/>
              <a:gd name="connsiteY8" fmla="*/ 2052536 h 2733472"/>
              <a:gd name="connsiteX0" fmla="*/ 0 w 7145649"/>
              <a:gd name="connsiteY0" fmla="*/ 2049060 h 2733472"/>
              <a:gd name="connsiteX1" fmla="*/ 1172867 w 7145649"/>
              <a:gd name="connsiteY1" fmla="*/ 1361872 h 2733472"/>
              <a:gd name="connsiteX2" fmla="*/ 2354778 w 7145649"/>
              <a:gd name="connsiteY2" fmla="*/ 2057400 h 2733472"/>
              <a:gd name="connsiteX3" fmla="*/ 2364506 w 7145649"/>
              <a:gd name="connsiteY3" fmla="*/ 690664 h 2733472"/>
              <a:gd name="connsiteX4" fmla="*/ 3556144 w 7145649"/>
              <a:gd name="connsiteY4" fmla="*/ 0 h 2733472"/>
              <a:gd name="connsiteX5" fmla="*/ 4747782 w 7145649"/>
              <a:gd name="connsiteY5" fmla="*/ 680936 h 2733472"/>
              <a:gd name="connsiteX6" fmla="*/ 4742918 w 7145649"/>
              <a:gd name="connsiteY6" fmla="*/ 2052536 h 2733472"/>
              <a:gd name="connsiteX7" fmla="*/ 5944284 w 7145649"/>
              <a:gd name="connsiteY7" fmla="*/ 2733472 h 2733472"/>
              <a:gd name="connsiteX8" fmla="*/ 7145649 w 714564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61872 h 2733472"/>
              <a:gd name="connsiteX2" fmla="*/ 2365208 w 7156079"/>
              <a:gd name="connsiteY2" fmla="*/ 205740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65208 w 7156079"/>
              <a:gd name="connsiteY2" fmla="*/ 205740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61731 w 7156079"/>
              <a:gd name="connsiteY2" fmla="*/ 2029586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82592 w 7156079"/>
              <a:gd name="connsiteY2" fmla="*/ 2033063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72162 w 7156079"/>
              <a:gd name="connsiteY2" fmla="*/ 202611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62966 h 2761286"/>
              <a:gd name="connsiteX1" fmla="*/ 1183297 w 7156079"/>
              <a:gd name="connsiteY1" fmla="*/ 1372302 h 2761286"/>
              <a:gd name="connsiteX2" fmla="*/ 2372162 w 7156079"/>
              <a:gd name="connsiteY2" fmla="*/ 2053924 h 2761286"/>
              <a:gd name="connsiteX3" fmla="*/ 2374936 w 7156079"/>
              <a:gd name="connsiteY3" fmla="*/ 718478 h 2761286"/>
              <a:gd name="connsiteX4" fmla="*/ 3577004 w 7156079"/>
              <a:gd name="connsiteY4" fmla="*/ 0 h 2761286"/>
              <a:gd name="connsiteX5" fmla="*/ 4758212 w 7156079"/>
              <a:gd name="connsiteY5" fmla="*/ 708750 h 2761286"/>
              <a:gd name="connsiteX6" fmla="*/ 4753348 w 7156079"/>
              <a:gd name="connsiteY6" fmla="*/ 2080350 h 2761286"/>
              <a:gd name="connsiteX7" fmla="*/ 5954714 w 7156079"/>
              <a:gd name="connsiteY7" fmla="*/ 2761286 h 2761286"/>
              <a:gd name="connsiteX8" fmla="*/ 7156079 w 7156079"/>
              <a:gd name="connsiteY8" fmla="*/ 2080350 h 2761286"/>
              <a:gd name="connsiteX0" fmla="*/ 0 w 7156079"/>
              <a:gd name="connsiteY0" fmla="*/ 2062966 h 2761286"/>
              <a:gd name="connsiteX1" fmla="*/ 1183297 w 7156079"/>
              <a:gd name="connsiteY1" fmla="*/ 1372302 h 2761286"/>
              <a:gd name="connsiteX2" fmla="*/ 2372162 w 7156079"/>
              <a:gd name="connsiteY2" fmla="*/ 2053924 h 2761286"/>
              <a:gd name="connsiteX3" fmla="*/ 2371460 w 7156079"/>
              <a:gd name="connsiteY3" fmla="*/ 708048 h 2761286"/>
              <a:gd name="connsiteX4" fmla="*/ 3577004 w 7156079"/>
              <a:gd name="connsiteY4" fmla="*/ 0 h 2761286"/>
              <a:gd name="connsiteX5" fmla="*/ 4758212 w 7156079"/>
              <a:gd name="connsiteY5" fmla="*/ 708750 h 2761286"/>
              <a:gd name="connsiteX6" fmla="*/ 4753348 w 7156079"/>
              <a:gd name="connsiteY6" fmla="*/ 2080350 h 2761286"/>
              <a:gd name="connsiteX7" fmla="*/ 5954714 w 7156079"/>
              <a:gd name="connsiteY7" fmla="*/ 2761286 h 2761286"/>
              <a:gd name="connsiteX8" fmla="*/ 7156079 w 7156079"/>
              <a:gd name="connsiteY8" fmla="*/ 2080350 h 2761286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72162 w 7156079"/>
              <a:gd name="connsiteY2" fmla="*/ 2026110 h 2733472"/>
              <a:gd name="connsiteX3" fmla="*/ 2371460 w 7156079"/>
              <a:gd name="connsiteY3" fmla="*/ 680234 h 2733472"/>
              <a:gd name="connsiteX4" fmla="*/ 3573527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62967 h 2761287"/>
              <a:gd name="connsiteX1" fmla="*/ 1183297 w 7156079"/>
              <a:gd name="connsiteY1" fmla="*/ 1372303 h 2761287"/>
              <a:gd name="connsiteX2" fmla="*/ 2372162 w 7156079"/>
              <a:gd name="connsiteY2" fmla="*/ 2053925 h 2761287"/>
              <a:gd name="connsiteX3" fmla="*/ 2371460 w 7156079"/>
              <a:gd name="connsiteY3" fmla="*/ 708049 h 2761287"/>
              <a:gd name="connsiteX4" fmla="*/ 3563096 w 7156079"/>
              <a:gd name="connsiteY4" fmla="*/ 0 h 2761287"/>
              <a:gd name="connsiteX5" fmla="*/ 4758212 w 7156079"/>
              <a:gd name="connsiteY5" fmla="*/ 708751 h 2761287"/>
              <a:gd name="connsiteX6" fmla="*/ 4753348 w 7156079"/>
              <a:gd name="connsiteY6" fmla="*/ 2080351 h 2761287"/>
              <a:gd name="connsiteX7" fmla="*/ 5954714 w 7156079"/>
              <a:gd name="connsiteY7" fmla="*/ 2761287 h 2761287"/>
              <a:gd name="connsiteX8" fmla="*/ 7156079 w 7156079"/>
              <a:gd name="connsiteY8" fmla="*/ 2080351 h 2761287"/>
              <a:gd name="connsiteX0" fmla="*/ 0 w 7156079"/>
              <a:gd name="connsiteY0" fmla="*/ 2045583 h 2743903"/>
              <a:gd name="connsiteX1" fmla="*/ 1183297 w 7156079"/>
              <a:gd name="connsiteY1" fmla="*/ 1354919 h 2743903"/>
              <a:gd name="connsiteX2" fmla="*/ 2372162 w 7156079"/>
              <a:gd name="connsiteY2" fmla="*/ 2036541 h 2743903"/>
              <a:gd name="connsiteX3" fmla="*/ 2371460 w 7156079"/>
              <a:gd name="connsiteY3" fmla="*/ 690665 h 2743903"/>
              <a:gd name="connsiteX4" fmla="*/ 3563096 w 7156079"/>
              <a:gd name="connsiteY4" fmla="*/ 0 h 2743903"/>
              <a:gd name="connsiteX5" fmla="*/ 4758212 w 7156079"/>
              <a:gd name="connsiteY5" fmla="*/ 691367 h 2743903"/>
              <a:gd name="connsiteX6" fmla="*/ 4753348 w 7156079"/>
              <a:gd name="connsiteY6" fmla="*/ 2062967 h 2743903"/>
              <a:gd name="connsiteX7" fmla="*/ 5954714 w 7156079"/>
              <a:gd name="connsiteY7" fmla="*/ 2743903 h 2743903"/>
              <a:gd name="connsiteX8" fmla="*/ 7156079 w 7156079"/>
              <a:gd name="connsiteY8" fmla="*/ 2062967 h 2743903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8212 w 7156079"/>
              <a:gd name="connsiteY5" fmla="*/ 698321 h 2750857"/>
              <a:gd name="connsiteX6" fmla="*/ 4753348 w 7156079"/>
              <a:gd name="connsiteY6" fmla="*/ 2069921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1259 w 7156079"/>
              <a:gd name="connsiteY5" fmla="*/ 698321 h 2750857"/>
              <a:gd name="connsiteX6" fmla="*/ 4753348 w 7156079"/>
              <a:gd name="connsiteY6" fmla="*/ 2069921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1259 w 7156079"/>
              <a:gd name="connsiteY5" fmla="*/ 698321 h 2750857"/>
              <a:gd name="connsiteX6" fmla="*/ 4742917 w 7156079"/>
              <a:gd name="connsiteY6" fmla="*/ 2062967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42917 w 7156079"/>
              <a:gd name="connsiteY6" fmla="*/ 2062967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60301 w 7156079"/>
              <a:gd name="connsiteY6" fmla="*/ 2052536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42917 w 7156079"/>
              <a:gd name="connsiteY6" fmla="*/ 2052536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2162 w 7135218"/>
              <a:gd name="connsiteY2" fmla="*/ 2043495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6014 h 2736950"/>
              <a:gd name="connsiteX0" fmla="*/ 0 w 7124788"/>
              <a:gd name="connsiteY0" fmla="*/ 2052537 h 2736950"/>
              <a:gd name="connsiteX1" fmla="*/ 1183297 w 7124788"/>
              <a:gd name="connsiteY1" fmla="*/ 1361873 h 2736950"/>
              <a:gd name="connsiteX2" fmla="*/ 2372162 w 7124788"/>
              <a:gd name="connsiteY2" fmla="*/ 2043495 h 2736950"/>
              <a:gd name="connsiteX3" fmla="*/ 2371460 w 7124788"/>
              <a:gd name="connsiteY3" fmla="*/ 697619 h 2736950"/>
              <a:gd name="connsiteX4" fmla="*/ 3559620 w 7124788"/>
              <a:gd name="connsiteY4" fmla="*/ 0 h 2736950"/>
              <a:gd name="connsiteX5" fmla="*/ 4751259 w 7124788"/>
              <a:gd name="connsiteY5" fmla="*/ 698321 h 2736950"/>
              <a:gd name="connsiteX6" fmla="*/ 4742917 w 7124788"/>
              <a:gd name="connsiteY6" fmla="*/ 2052536 h 2736950"/>
              <a:gd name="connsiteX7" fmla="*/ 5954714 w 7124788"/>
              <a:gd name="connsiteY7" fmla="*/ 2736950 h 2736950"/>
              <a:gd name="connsiteX8" fmla="*/ 7124788 w 7124788"/>
              <a:gd name="connsiteY8" fmla="*/ 2045583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2162 w 7135218"/>
              <a:gd name="connsiteY2" fmla="*/ 2043495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6070 w 7135218"/>
              <a:gd name="connsiteY2" fmla="*/ 2055218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35218"/>
              <a:gd name="connsiteY0" fmla="*/ 2067128 h 2736950"/>
              <a:gd name="connsiteX1" fmla="*/ 1183297 w 7135218"/>
              <a:gd name="connsiteY1" fmla="*/ 1361873 h 2736950"/>
              <a:gd name="connsiteX2" fmla="*/ 2376070 w 7135218"/>
              <a:gd name="connsiteY2" fmla="*/ 2055218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59537"/>
              <a:gd name="connsiteY0" fmla="*/ 2062264 h 2736950"/>
              <a:gd name="connsiteX1" fmla="*/ 1207616 w 7159537"/>
              <a:gd name="connsiteY1" fmla="*/ 1361873 h 2736950"/>
              <a:gd name="connsiteX2" fmla="*/ 2400389 w 7159537"/>
              <a:gd name="connsiteY2" fmla="*/ 2055218 h 2736950"/>
              <a:gd name="connsiteX3" fmla="*/ 2395779 w 7159537"/>
              <a:gd name="connsiteY3" fmla="*/ 697619 h 2736950"/>
              <a:gd name="connsiteX4" fmla="*/ 3583939 w 7159537"/>
              <a:gd name="connsiteY4" fmla="*/ 0 h 2736950"/>
              <a:gd name="connsiteX5" fmla="*/ 4775578 w 7159537"/>
              <a:gd name="connsiteY5" fmla="*/ 698321 h 2736950"/>
              <a:gd name="connsiteX6" fmla="*/ 4767236 w 7159537"/>
              <a:gd name="connsiteY6" fmla="*/ 2052536 h 2736950"/>
              <a:gd name="connsiteX7" fmla="*/ 5979033 w 7159537"/>
              <a:gd name="connsiteY7" fmla="*/ 2736950 h 2736950"/>
              <a:gd name="connsiteX8" fmla="*/ 7159537 w 7159537"/>
              <a:gd name="connsiteY8" fmla="*/ 2052536 h 2736950"/>
              <a:gd name="connsiteX0" fmla="*/ 0 w 7149809"/>
              <a:gd name="connsiteY0" fmla="*/ 2071991 h 2736950"/>
              <a:gd name="connsiteX1" fmla="*/ 1197888 w 7149809"/>
              <a:gd name="connsiteY1" fmla="*/ 1361873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22208 w 7149809"/>
              <a:gd name="connsiteY1" fmla="*/ 1357009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7344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7344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2480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2480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5823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7093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70930 w 7149809"/>
              <a:gd name="connsiteY5" fmla="*/ 698321 h 2736950"/>
              <a:gd name="connsiteX6" fmla="*/ 4757508 w 7149809"/>
              <a:gd name="connsiteY6" fmla="*/ 204745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52768"/>
              <a:gd name="connsiteY0" fmla="*/ 2063113 h 2736950"/>
              <a:gd name="connsiteX1" fmla="*/ 1197659 w 7152768"/>
              <a:gd name="connsiteY1" fmla="*/ 1371385 h 2736950"/>
              <a:gd name="connsiteX2" fmla="*/ 2393620 w 7152768"/>
              <a:gd name="connsiteY2" fmla="*/ 2055218 h 2736950"/>
              <a:gd name="connsiteX3" fmla="*/ 2389010 w 7152768"/>
              <a:gd name="connsiteY3" fmla="*/ 697619 h 2736950"/>
              <a:gd name="connsiteX4" fmla="*/ 3577170 w 7152768"/>
              <a:gd name="connsiteY4" fmla="*/ 0 h 2736950"/>
              <a:gd name="connsiteX5" fmla="*/ 4773889 w 7152768"/>
              <a:gd name="connsiteY5" fmla="*/ 698321 h 2736950"/>
              <a:gd name="connsiteX6" fmla="*/ 4760467 w 7152768"/>
              <a:gd name="connsiteY6" fmla="*/ 2047456 h 2736950"/>
              <a:gd name="connsiteX7" fmla="*/ 5972264 w 7152768"/>
              <a:gd name="connsiteY7" fmla="*/ 2736950 h 2736950"/>
              <a:gd name="connsiteX8" fmla="*/ 7152768 w 7152768"/>
              <a:gd name="connsiteY8" fmla="*/ 2052536 h 273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2768" h="2736950">
                <a:moveTo>
                  <a:pt x="0" y="2063113"/>
                </a:moveTo>
                <a:cubicBezTo>
                  <a:pt x="405781" y="1831271"/>
                  <a:pt x="752967" y="1616359"/>
                  <a:pt x="1197659" y="1371385"/>
                </a:cubicBezTo>
                <a:lnTo>
                  <a:pt x="2393620" y="2055218"/>
                </a:lnTo>
                <a:cubicBezTo>
                  <a:pt x="2396863" y="1599639"/>
                  <a:pt x="2385767" y="1153198"/>
                  <a:pt x="2389010" y="697619"/>
                </a:cubicBezTo>
                <a:lnTo>
                  <a:pt x="3577170" y="0"/>
                </a:lnTo>
                <a:lnTo>
                  <a:pt x="4773889" y="698321"/>
                </a:lnTo>
                <a:cubicBezTo>
                  <a:pt x="4772268" y="1155521"/>
                  <a:pt x="4762088" y="1590256"/>
                  <a:pt x="4760467" y="2047456"/>
                </a:cubicBezTo>
                <a:lnTo>
                  <a:pt x="5972264" y="2736950"/>
                </a:lnTo>
                <a:lnTo>
                  <a:pt x="7152768" y="2052536"/>
                </a:lnTo>
              </a:path>
            </a:pathLst>
          </a:custGeom>
          <a:noFill/>
          <a:ln w="38100" cap="flat" cmpd="sng" algn="ctr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2" name="Полилиния: Фигура 31">
            <a:extLst>
              <a:ext uri="{FF2B5EF4-FFF2-40B4-BE49-F238E27FC236}">
                <a16:creationId xmlns:a16="http://schemas.microsoft.com/office/drawing/2014/main" id="{274DD645-8640-45D5-9B60-F31EC01D3CC0}"/>
              </a:ext>
            </a:extLst>
          </p:cNvPr>
          <p:cNvSpPr/>
          <p:nvPr userDrawn="1"/>
        </p:nvSpPr>
        <p:spPr>
          <a:xfrm>
            <a:off x="8440979" y="1677475"/>
            <a:ext cx="2373549" cy="2062264"/>
          </a:xfrm>
          <a:custGeom>
            <a:avLst/>
            <a:gdLst>
              <a:gd name="connsiteX0" fmla="*/ 2373549 w 2373549"/>
              <a:gd name="connsiteY0" fmla="*/ 680936 h 2062264"/>
              <a:gd name="connsiteX1" fmla="*/ 1186774 w 2373549"/>
              <a:gd name="connsiteY1" fmla="*/ 0 h 2062264"/>
              <a:gd name="connsiteX2" fmla="*/ 0 w 2373549"/>
              <a:gd name="connsiteY2" fmla="*/ 690664 h 2062264"/>
              <a:gd name="connsiteX3" fmla="*/ 0 w 2373549"/>
              <a:gd name="connsiteY3" fmla="*/ 2062264 h 206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3549" h="2062264">
                <a:moveTo>
                  <a:pt x="2373549" y="680936"/>
                </a:moveTo>
                <a:lnTo>
                  <a:pt x="1186774" y="0"/>
                </a:lnTo>
                <a:lnTo>
                  <a:pt x="0" y="690664"/>
                </a:lnTo>
                <a:lnTo>
                  <a:pt x="0" y="2062264"/>
                </a:lnTo>
              </a:path>
            </a:pathLst>
          </a:custGeom>
          <a:noFill/>
          <a:ln w="38100" cap="flat" cmpd="sng" algn="ctr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3" name="Полилиния: Фигура 34">
            <a:extLst>
              <a:ext uri="{FF2B5EF4-FFF2-40B4-BE49-F238E27FC236}">
                <a16:creationId xmlns:a16="http://schemas.microsoft.com/office/drawing/2014/main" id="{71C09F09-7119-47FD-8E60-E4A92C9A3119}"/>
              </a:ext>
            </a:extLst>
          </p:cNvPr>
          <p:cNvSpPr/>
          <p:nvPr userDrawn="1"/>
        </p:nvSpPr>
        <p:spPr>
          <a:xfrm flipH="1">
            <a:off x="10715501" y="2243467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4" name="Полилиния: Фигура 45">
            <a:extLst>
              <a:ext uri="{FF2B5EF4-FFF2-40B4-BE49-F238E27FC236}">
                <a16:creationId xmlns:a16="http://schemas.microsoft.com/office/drawing/2014/main" id="{E99BCE04-19B9-4541-925F-AC59CF760E7F}"/>
              </a:ext>
            </a:extLst>
          </p:cNvPr>
          <p:cNvSpPr/>
          <p:nvPr userDrawn="1"/>
        </p:nvSpPr>
        <p:spPr>
          <a:xfrm flipH="1">
            <a:off x="9534557" y="1571099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5" name="Полилиния: Фигура 46">
            <a:extLst>
              <a:ext uri="{FF2B5EF4-FFF2-40B4-BE49-F238E27FC236}">
                <a16:creationId xmlns:a16="http://schemas.microsoft.com/office/drawing/2014/main" id="{F2B610BB-26F6-44A5-B7DB-CEEDCAE916ED}"/>
              </a:ext>
            </a:extLst>
          </p:cNvPr>
          <p:cNvSpPr/>
          <p:nvPr userDrawn="1"/>
        </p:nvSpPr>
        <p:spPr>
          <a:xfrm flipH="1">
            <a:off x="8328171" y="2258376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6" name="Полилиния: Фигура 47">
            <a:extLst>
              <a:ext uri="{FF2B5EF4-FFF2-40B4-BE49-F238E27FC236}">
                <a16:creationId xmlns:a16="http://schemas.microsoft.com/office/drawing/2014/main" id="{C979636C-DE09-47B7-8972-BAE28DFA91DF}"/>
              </a:ext>
            </a:extLst>
          </p:cNvPr>
          <p:cNvSpPr/>
          <p:nvPr userDrawn="1"/>
        </p:nvSpPr>
        <p:spPr>
          <a:xfrm flipH="1">
            <a:off x="8333460" y="3610854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7" name="Полилиния: Фигура 48">
            <a:extLst>
              <a:ext uri="{FF2B5EF4-FFF2-40B4-BE49-F238E27FC236}">
                <a16:creationId xmlns:a16="http://schemas.microsoft.com/office/drawing/2014/main" id="{01B12467-C508-4D89-94B3-6D23C6199703}"/>
              </a:ext>
            </a:extLst>
          </p:cNvPr>
          <p:cNvSpPr/>
          <p:nvPr userDrawn="1"/>
        </p:nvSpPr>
        <p:spPr>
          <a:xfrm flipH="1">
            <a:off x="7146016" y="429086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8" name="Полилиния: Фигура 49">
            <a:extLst>
              <a:ext uri="{FF2B5EF4-FFF2-40B4-BE49-F238E27FC236}">
                <a16:creationId xmlns:a16="http://schemas.microsoft.com/office/drawing/2014/main" id="{9EA72422-90A8-454F-8133-112CD2B85BEA}"/>
              </a:ext>
            </a:extLst>
          </p:cNvPr>
          <p:cNvSpPr/>
          <p:nvPr userDrawn="1"/>
        </p:nvSpPr>
        <p:spPr>
          <a:xfrm flipH="1">
            <a:off x="5937847" y="361339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9" name="Полилиния: фигура 50">
            <a:extLst>
              <a:ext uri="{FF2B5EF4-FFF2-40B4-BE49-F238E27FC236}">
                <a16:creationId xmlns:a16="http://schemas.microsoft.com/office/drawing/2014/main" id="{3C67727D-D0D9-4CA6-99EE-0B89D465A706}"/>
              </a:ext>
            </a:extLst>
          </p:cNvPr>
          <p:cNvSpPr/>
          <p:nvPr userDrawn="1"/>
        </p:nvSpPr>
        <p:spPr>
          <a:xfrm flipH="1">
            <a:off x="5951993" y="225130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0" name="Полилиния: фигура 51">
            <a:extLst>
              <a:ext uri="{FF2B5EF4-FFF2-40B4-BE49-F238E27FC236}">
                <a16:creationId xmlns:a16="http://schemas.microsoft.com/office/drawing/2014/main" id="{C88A67D0-B01F-4CC8-B248-2CF85911F456}"/>
              </a:ext>
            </a:extLst>
          </p:cNvPr>
          <p:cNvSpPr/>
          <p:nvPr userDrawn="1"/>
        </p:nvSpPr>
        <p:spPr>
          <a:xfrm flipH="1">
            <a:off x="4778156" y="1565771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1" name="Полилиния: Фигура 52">
            <a:extLst>
              <a:ext uri="{FF2B5EF4-FFF2-40B4-BE49-F238E27FC236}">
                <a16:creationId xmlns:a16="http://schemas.microsoft.com/office/drawing/2014/main" id="{DBF6CA39-E979-4287-833E-20A9B455F7D6}"/>
              </a:ext>
            </a:extLst>
          </p:cNvPr>
          <p:cNvSpPr/>
          <p:nvPr userDrawn="1"/>
        </p:nvSpPr>
        <p:spPr>
          <a:xfrm flipH="1">
            <a:off x="3565843" y="2247823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2" name="Полилиния: фигура 53">
            <a:extLst>
              <a:ext uri="{FF2B5EF4-FFF2-40B4-BE49-F238E27FC236}">
                <a16:creationId xmlns:a16="http://schemas.microsoft.com/office/drawing/2014/main" id="{9EAA4E60-7510-4920-A426-5630491CFAC2}"/>
              </a:ext>
            </a:extLst>
          </p:cNvPr>
          <p:cNvSpPr/>
          <p:nvPr userDrawn="1"/>
        </p:nvSpPr>
        <p:spPr>
          <a:xfrm flipH="1">
            <a:off x="3565952" y="361339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3" name="Полилиния: Фигура 54">
            <a:extLst>
              <a:ext uri="{FF2B5EF4-FFF2-40B4-BE49-F238E27FC236}">
                <a16:creationId xmlns:a16="http://schemas.microsoft.com/office/drawing/2014/main" id="{322F7ECD-1942-42EE-B5E0-FC1E0206BFFD}"/>
              </a:ext>
            </a:extLst>
          </p:cNvPr>
          <p:cNvSpPr/>
          <p:nvPr userDrawn="1"/>
        </p:nvSpPr>
        <p:spPr>
          <a:xfrm flipH="1">
            <a:off x="2386318" y="2962784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4" name="Полилиния: Фигура 55">
            <a:extLst>
              <a:ext uri="{FF2B5EF4-FFF2-40B4-BE49-F238E27FC236}">
                <a16:creationId xmlns:a16="http://schemas.microsoft.com/office/drawing/2014/main" id="{2465D6BD-72DA-4C13-97C2-7CF8D7F2F0C4}"/>
              </a:ext>
            </a:extLst>
          </p:cNvPr>
          <p:cNvSpPr/>
          <p:nvPr userDrawn="1"/>
        </p:nvSpPr>
        <p:spPr>
          <a:xfrm flipH="1">
            <a:off x="1190302" y="361221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5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E7C6BEEA-1766-44A1-A28D-2E817DBF226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07136" y="3865003"/>
            <a:ext cx="1877575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86" name="Контент 47">
            <a:extLst>
              <a:ext uri="{FF2B5EF4-FFF2-40B4-BE49-F238E27FC236}">
                <a16:creationId xmlns:a16="http://schemas.microsoft.com/office/drawing/2014/main" id="{597D4D7A-8D7E-492C-8795-D491CF53B5F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07136" y="4447079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ru-RU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87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A7396594-2DE7-4DB9-B6B4-92F63F06EFC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889942" y="2355643"/>
            <a:ext cx="1877575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88" name="Контент 47">
            <a:extLst>
              <a:ext uri="{FF2B5EF4-FFF2-40B4-BE49-F238E27FC236}">
                <a16:creationId xmlns:a16="http://schemas.microsoft.com/office/drawing/2014/main" id="{CC680CF7-ED60-4FFF-B04E-B24ECDDD351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89942" y="2937719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buNone/>
              <a:defRPr lang="ru-RU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89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042E6E66-3835-45DF-80D9-C4AFDF3401F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07230" y="4469081"/>
            <a:ext cx="1877575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90" name="Контент 47">
            <a:extLst>
              <a:ext uri="{FF2B5EF4-FFF2-40B4-BE49-F238E27FC236}">
                <a16:creationId xmlns:a16="http://schemas.microsoft.com/office/drawing/2014/main" id="{A6E85C70-1784-4A0C-8897-EDE98D39BC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107230" y="5051157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ru-RU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91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4CD55BC2-05D0-49CB-B0A5-C96ACB411B5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01941" y="4469081"/>
            <a:ext cx="1877575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92" name="Контент 47">
            <a:extLst>
              <a:ext uri="{FF2B5EF4-FFF2-40B4-BE49-F238E27FC236}">
                <a16:creationId xmlns:a16="http://schemas.microsoft.com/office/drawing/2014/main" id="{49DB7120-2F2C-4F89-AA8C-ABC4F3FF25F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501941" y="5051157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ru-RU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93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AEB1F7BA-7D83-4C23-A72B-82DF9377E9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734718" y="2355643"/>
            <a:ext cx="1877575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94" name="Контент 47">
            <a:extLst>
              <a:ext uri="{FF2B5EF4-FFF2-40B4-BE49-F238E27FC236}">
                <a16:creationId xmlns:a16="http://schemas.microsoft.com/office/drawing/2014/main" id="{7C32F3EB-1AC3-40E9-B66D-ADB19CC74F0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734718" y="2937719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ru-RU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7E7569-B8BF-39D0-D742-EF98B83E4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914" y="726705"/>
            <a:ext cx="10515600" cy="1205058"/>
          </a:xfrm>
        </p:spPr>
        <p:txBody>
          <a:bodyPr rtlCol="0" anchor="t">
            <a:noAutofit/>
          </a:bodyPr>
          <a:lstStyle>
            <a:lvl1pPr algn="l"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FC159C7-D006-5B5F-1FEA-689C432B8C8C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0EBABD-E264-2C96-1139-289A712F35B7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3590880992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: Фигура 19">
            <a:extLst>
              <a:ext uri="{FF2B5EF4-FFF2-40B4-BE49-F238E27FC236}">
                <a16:creationId xmlns:a16="http://schemas.microsoft.com/office/drawing/2014/main" id="{F38B75F8-75D4-4B41-B7C7-433032DD0A6F}"/>
              </a:ext>
            </a:extLst>
          </p:cNvPr>
          <p:cNvSpPr/>
          <p:nvPr userDrawn="1"/>
        </p:nvSpPr>
        <p:spPr>
          <a:xfrm flipH="1">
            <a:off x="769290" y="491100"/>
            <a:ext cx="1886361" cy="221318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8" name="Полилиния: Фигура 24">
            <a:extLst>
              <a:ext uri="{FF2B5EF4-FFF2-40B4-BE49-F238E27FC236}">
                <a16:creationId xmlns:a16="http://schemas.microsoft.com/office/drawing/2014/main" id="{671D1224-EDDC-4900-92DC-13608D44C524}"/>
              </a:ext>
            </a:extLst>
          </p:cNvPr>
          <p:cNvSpPr/>
          <p:nvPr userDrawn="1"/>
        </p:nvSpPr>
        <p:spPr>
          <a:xfrm flipH="1">
            <a:off x="783145" y="4057904"/>
            <a:ext cx="1886359" cy="221318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635A9E44-4E60-1AD1-0B85-72422683B48A}"/>
              </a:ext>
            </a:extLst>
          </p:cNvPr>
          <p:cNvSpPr/>
          <p:nvPr userDrawn="1"/>
        </p:nvSpPr>
        <p:spPr>
          <a:xfrm flipH="1">
            <a:off x="0" y="3709992"/>
            <a:ext cx="1157948" cy="1502830"/>
          </a:xfrm>
          <a:custGeom>
            <a:avLst/>
            <a:gdLst>
              <a:gd name="connsiteX0" fmla="*/ 638572 w 1157948"/>
              <a:gd name="connsiteY0" fmla="*/ 0 h 1502830"/>
              <a:gd name="connsiteX1" fmla="*/ 0 w 1157948"/>
              <a:gd name="connsiteY1" fmla="*/ 378385 h 1502830"/>
              <a:gd name="connsiteX2" fmla="*/ 0 w 1157948"/>
              <a:gd name="connsiteY2" fmla="*/ 1129800 h 1502830"/>
              <a:gd name="connsiteX3" fmla="*/ 640317 w 1157948"/>
              <a:gd name="connsiteY3" fmla="*/ 1502830 h 1502830"/>
              <a:gd name="connsiteX4" fmla="*/ 1157948 w 1157948"/>
              <a:gd name="connsiteY4" fmla="*/ 1200968 h 1502830"/>
              <a:gd name="connsiteX5" fmla="*/ 1157948 w 1157948"/>
              <a:gd name="connsiteY5" fmla="*/ 304639 h 150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948" h="1502830">
                <a:moveTo>
                  <a:pt x="638572" y="0"/>
                </a:moveTo>
                <a:lnTo>
                  <a:pt x="0" y="378385"/>
                </a:lnTo>
                <a:lnTo>
                  <a:pt x="0" y="1129800"/>
                </a:lnTo>
                <a:lnTo>
                  <a:pt x="640317" y="1502830"/>
                </a:lnTo>
                <a:lnTo>
                  <a:pt x="1157948" y="1200968"/>
                </a:lnTo>
                <a:lnTo>
                  <a:pt x="1157948" y="304639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1" name="Подзаголовок 47" descr="Щелкните значок, чтобы добавить фото">
            <a:extLst>
              <a:ext uri="{FF2B5EF4-FFF2-40B4-BE49-F238E27FC236}">
                <a16:creationId xmlns:a16="http://schemas.microsoft.com/office/drawing/2014/main" id="{0C7786BA-5E56-47AA-AE47-4EC07A0D4FA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50705" y="3625598"/>
            <a:ext cx="2653545" cy="587964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3" name="Контент 47">
            <a:extLst>
              <a:ext uri="{FF2B5EF4-FFF2-40B4-BE49-F238E27FC236}">
                <a16:creationId xmlns:a16="http://schemas.microsoft.com/office/drawing/2014/main" id="{880214CF-87DD-476A-9B2E-A58DB313A6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50705" y="4246516"/>
            <a:ext cx="2653545" cy="1727103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37" name="Рисунок">
            <a:extLst>
              <a:ext uri="{FF2B5EF4-FFF2-40B4-BE49-F238E27FC236}">
                <a16:creationId xmlns:a16="http://schemas.microsoft.com/office/drawing/2014/main" id="{264CF63C-079E-41AA-AA9A-762A765E699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788170" y="2296125"/>
            <a:ext cx="1886360" cy="2144668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D041C638-CBB8-1159-9AF8-B5D14CC7B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0704" y="1690878"/>
            <a:ext cx="6599429" cy="1325563"/>
          </a:xfrm>
        </p:spPr>
        <p:txBody>
          <a:bodyPr rtlCol="0" anchor="b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8" name="Подзаголовок 47" descr="Щелкните значок, чтобы добавить фото">
            <a:extLst>
              <a:ext uri="{FF2B5EF4-FFF2-40B4-BE49-F238E27FC236}">
                <a16:creationId xmlns:a16="http://schemas.microsoft.com/office/drawing/2014/main" id="{3C2C4001-E56F-4174-01AA-4630360BFF4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11506" y="3625598"/>
            <a:ext cx="2653545" cy="587964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0" name="Контент 47">
            <a:extLst>
              <a:ext uri="{FF2B5EF4-FFF2-40B4-BE49-F238E27FC236}">
                <a16:creationId xmlns:a16="http://schemas.microsoft.com/office/drawing/2014/main" id="{02DFC856-C546-62E9-220F-7A668D34905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811506" y="4246516"/>
            <a:ext cx="2653545" cy="1727103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07335A-F59E-2A6C-D2D6-F10391DA8D69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3613646376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946AB17-3782-8412-C51A-DE10A0637453}"/>
              </a:ext>
            </a:extLst>
          </p:cNvPr>
          <p:cNvSpPr/>
          <p:nvPr userDrawn="1"/>
        </p:nvSpPr>
        <p:spPr>
          <a:xfrm>
            <a:off x="0" y="2860787"/>
            <a:ext cx="2361029" cy="3676532"/>
          </a:xfrm>
          <a:custGeom>
            <a:avLst/>
            <a:gdLst>
              <a:gd name="connsiteX0" fmla="*/ 773997 w 2361029"/>
              <a:gd name="connsiteY0" fmla="*/ 0 h 3676532"/>
              <a:gd name="connsiteX1" fmla="*/ 2361029 w 2361029"/>
              <a:gd name="connsiteY1" fmla="*/ 925683 h 3676532"/>
              <a:gd name="connsiteX2" fmla="*/ 2361029 w 2361029"/>
              <a:gd name="connsiteY2" fmla="*/ 2763949 h 3676532"/>
              <a:gd name="connsiteX3" fmla="*/ 769661 w 2361029"/>
              <a:gd name="connsiteY3" fmla="*/ 3676532 h 3676532"/>
              <a:gd name="connsiteX4" fmla="*/ 0 w 2361029"/>
              <a:gd name="connsiteY4" fmla="*/ 3234717 h 3676532"/>
              <a:gd name="connsiteX5" fmla="*/ 0 w 2361029"/>
              <a:gd name="connsiteY5" fmla="*/ 446885 h 367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61029" h="3676532">
                <a:moveTo>
                  <a:pt x="773997" y="0"/>
                </a:moveTo>
                <a:lnTo>
                  <a:pt x="2361029" y="925683"/>
                </a:lnTo>
                <a:lnTo>
                  <a:pt x="2361029" y="2763949"/>
                </a:lnTo>
                <a:lnTo>
                  <a:pt x="769661" y="3676532"/>
                </a:lnTo>
                <a:lnTo>
                  <a:pt x="0" y="3234717"/>
                </a:lnTo>
                <a:lnTo>
                  <a:pt x="0" y="44688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2BA5A58B-9440-7DAB-E7D7-3143B049FBAC}"/>
              </a:ext>
            </a:extLst>
          </p:cNvPr>
          <p:cNvSpPr/>
          <p:nvPr userDrawn="1"/>
        </p:nvSpPr>
        <p:spPr>
          <a:xfrm flipH="1">
            <a:off x="1014233" y="5253270"/>
            <a:ext cx="1710765" cy="1593273"/>
          </a:xfrm>
          <a:custGeom>
            <a:avLst/>
            <a:gdLst>
              <a:gd name="connsiteX0" fmla="*/ 852873 w 1710765"/>
              <a:gd name="connsiteY0" fmla="*/ 0 h 1593273"/>
              <a:gd name="connsiteX1" fmla="*/ 0 w 1710765"/>
              <a:gd name="connsiteY1" fmla="*/ 494134 h 1593273"/>
              <a:gd name="connsiteX2" fmla="*/ 0 w 1710765"/>
              <a:gd name="connsiteY2" fmla="*/ 1475410 h 1593273"/>
              <a:gd name="connsiteX3" fmla="*/ 206916 w 1710765"/>
              <a:gd name="connsiteY3" fmla="*/ 1593273 h 1593273"/>
              <a:gd name="connsiteX4" fmla="*/ 1502835 w 1710765"/>
              <a:gd name="connsiteY4" fmla="*/ 1593273 h 1593273"/>
              <a:gd name="connsiteX5" fmla="*/ 1709418 w 1710765"/>
              <a:gd name="connsiteY5" fmla="*/ 1475480 h 1593273"/>
              <a:gd name="connsiteX6" fmla="*/ 1710407 w 1710765"/>
              <a:gd name="connsiteY6" fmla="*/ 491803 h 159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765" h="1593273">
                <a:moveTo>
                  <a:pt x="852873" y="0"/>
                </a:moveTo>
                <a:lnTo>
                  <a:pt x="0" y="494134"/>
                </a:lnTo>
                <a:lnTo>
                  <a:pt x="0" y="1475410"/>
                </a:lnTo>
                <a:lnTo>
                  <a:pt x="206916" y="1593273"/>
                </a:lnTo>
                <a:lnTo>
                  <a:pt x="1502835" y="1593273"/>
                </a:lnTo>
                <a:lnTo>
                  <a:pt x="1709418" y="1475480"/>
                </a:lnTo>
                <a:cubicBezTo>
                  <a:pt x="1707864" y="1146834"/>
                  <a:pt x="1711961" y="820449"/>
                  <a:pt x="1710407" y="491803"/>
                </a:cubicBez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2" name="Объект 47" descr="Щелкните значок, чтобы добавить фото">
            <a:extLst>
              <a:ext uri="{FF2B5EF4-FFF2-40B4-BE49-F238E27FC236}">
                <a16:creationId xmlns:a16="http://schemas.microsoft.com/office/drawing/2014/main" id="{95ADF367-2619-4E00-AB82-8FFF41D0E5C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71609" y="1025236"/>
            <a:ext cx="5162709" cy="4206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3" name="Объект 47">
            <a:extLst>
              <a:ext uri="{FF2B5EF4-FFF2-40B4-BE49-F238E27FC236}">
                <a16:creationId xmlns:a16="http://schemas.microsoft.com/office/drawing/2014/main" id="{8CEB04CE-793E-47B4-8D80-9B82864F2CD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271608" y="1469069"/>
            <a:ext cx="5162709" cy="1506166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24" name="Объект 47" descr="Щелкните значок, чтобы добавить фото">
            <a:extLst>
              <a:ext uri="{FF2B5EF4-FFF2-40B4-BE49-F238E27FC236}">
                <a16:creationId xmlns:a16="http://schemas.microsoft.com/office/drawing/2014/main" id="{067BF8FD-2643-4122-BE3E-63F413244EC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271609" y="2984685"/>
            <a:ext cx="5162709" cy="4206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6" name="Объект 47" descr="Щелкните значок, чтобы добавить фото">
            <a:extLst>
              <a:ext uri="{FF2B5EF4-FFF2-40B4-BE49-F238E27FC236}">
                <a16:creationId xmlns:a16="http://schemas.microsoft.com/office/drawing/2014/main" id="{02260D10-FEA1-48A7-B544-FAEEAECF5D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71607" y="4597473"/>
            <a:ext cx="5162709" cy="421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0" name="Объект 47">
            <a:extLst>
              <a:ext uri="{FF2B5EF4-FFF2-40B4-BE49-F238E27FC236}">
                <a16:creationId xmlns:a16="http://schemas.microsoft.com/office/drawing/2014/main" id="{64584B30-8BCF-4D75-8A6C-FD82347CC7B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71608" y="3419684"/>
            <a:ext cx="5162709" cy="117778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28" name="Объект 47">
            <a:extLst>
              <a:ext uri="{FF2B5EF4-FFF2-40B4-BE49-F238E27FC236}">
                <a16:creationId xmlns:a16="http://schemas.microsoft.com/office/drawing/2014/main" id="{A4A25056-27FA-4039-ACFA-6624F778712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71608" y="5041922"/>
            <a:ext cx="5162709" cy="1635938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27" name="Полилиния: Фигура 24">
            <a:extLst>
              <a:ext uri="{FF2B5EF4-FFF2-40B4-BE49-F238E27FC236}">
                <a16:creationId xmlns:a16="http://schemas.microsoft.com/office/drawing/2014/main" id="{A23F9759-CF52-CE45-5E22-9678534685A7}"/>
              </a:ext>
            </a:extLst>
          </p:cNvPr>
          <p:cNvSpPr/>
          <p:nvPr userDrawn="1"/>
        </p:nvSpPr>
        <p:spPr>
          <a:xfrm flipH="1">
            <a:off x="2631891" y="4699053"/>
            <a:ext cx="668814" cy="784693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5D84FCC1-368D-680C-31AA-597C3AAF4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665" y="707105"/>
            <a:ext cx="3994173" cy="2277580"/>
          </a:xfrm>
        </p:spPr>
        <p:txBody>
          <a:bodyPr rtlCol="0" anchor="t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E53E8C9F-CD73-30CD-1F24-20F2E6149D58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734172" y="1141669"/>
            <a:ext cx="507778" cy="565882"/>
          </a:xfrm>
        </p:spPr>
        <p:txBody>
          <a:bodyPr lIns="0" rIns="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ru-RU"/>
            </a:pPr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CE61E189-349E-0076-EA43-7BCB6E24CE86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724705" y="3105650"/>
            <a:ext cx="536270" cy="565882"/>
          </a:xfrm>
        </p:spPr>
        <p:txBody>
          <a:bodyPr lIns="0" rIns="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ru-RU"/>
            </a:pPr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id="{68B04572-5D47-C3DF-CDEA-15EC646EA8FE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714069" y="4716041"/>
            <a:ext cx="536270" cy="565882"/>
          </a:xfrm>
        </p:spPr>
        <p:txBody>
          <a:bodyPr lIns="0" rIns="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ru-RU"/>
            </a:pPr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446A453-65E1-B688-A3F9-EA0AA347DDEA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2662113756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47">
            <a:extLst>
              <a:ext uri="{FF2B5EF4-FFF2-40B4-BE49-F238E27FC236}">
                <a16:creationId xmlns:a16="http://schemas.microsoft.com/office/drawing/2014/main" id="{3EDD8D3E-653B-4A9E-9868-3B013A65FE9F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493157" y="529148"/>
            <a:ext cx="4248873" cy="473113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ln w="19050"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18" name="Объект 47">
            <a:extLst>
              <a:ext uri="{FF2B5EF4-FFF2-40B4-BE49-F238E27FC236}">
                <a16:creationId xmlns:a16="http://schemas.microsoft.com/office/drawing/2014/main" id="{DD4E6A9F-7400-917B-6A6B-6BAB445E85F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7427" y="3253120"/>
            <a:ext cx="4959822" cy="200715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19" name="Полилиния: Форма 25">
            <a:extLst>
              <a:ext uri="{FF2B5EF4-FFF2-40B4-BE49-F238E27FC236}">
                <a16:creationId xmlns:a16="http://schemas.microsoft.com/office/drawing/2014/main" id="{D7BBD3E8-D5DD-C21F-3792-4880373CCDCC}"/>
              </a:ext>
            </a:extLst>
          </p:cNvPr>
          <p:cNvSpPr/>
          <p:nvPr userDrawn="1"/>
        </p:nvSpPr>
        <p:spPr>
          <a:xfrm flipH="1">
            <a:off x="7400972" y="4508725"/>
            <a:ext cx="1347680" cy="158117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0" name="Полилиния: Фигура 11">
            <a:extLst>
              <a:ext uri="{FF2B5EF4-FFF2-40B4-BE49-F238E27FC236}">
                <a16:creationId xmlns:a16="http://schemas.microsoft.com/office/drawing/2014/main" id="{FC461D80-0CAC-62E5-726A-63B48BEF3F25}"/>
              </a:ext>
            </a:extLst>
          </p:cNvPr>
          <p:cNvSpPr/>
          <p:nvPr userDrawn="1"/>
        </p:nvSpPr>
        <p:spPr>
          <a:xfrm>
            <a:off x="6521016" y="4772906"/>
            <a:ext cx="663381" cy="75892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4944167-AFE9-AE61-AF44-B9AEE24D1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27" y="2497488"/>
            <a:ext cx="9823998" cy="1325563"/>
          </a:xfrm>
        </p:spPr>
        <p:txBody>
          <a:bodyPr rtlCol="0" anchor="t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47268D53-92DA-7335-4DAB-83485CAF3FE9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Название презентации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9FCB16-3643-AB04-D20E-A14FFE07F67C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3213276643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олилиния 46">
            <a:extLst>
              <a:ext uri="{FF2B5EF4-FFF2-40B4-BE49-F238E27FC236}">
                <a16:creationId xmlns:a16="http://schemas.microsoft.com/office/drawing/2014/main" id="{39B50CEE-D9F9-B5CD-C274-BEAA5EAB37E3}"/>
              </a:ext>
            </a:extLst>
          </p:cNvPr>
          <p:cNvSpPr/>
          <p:nvPr userDrawn="1"/>
        </p:nvSpPr>
        <p:spPr>
          <a:xfrm>
            <a:off x="410352" y="12435"/>
            <a:ext cx="1455521" cy="1019127"/>
          </a:xfrm>
          <a:custGeom>
            <a:avLst/>
            <a:gdLst>
              <a:gd name="connsiteX0" fmla="*/ 219223 w 1455521"/>
              <a:gd name="connsiteY0" fmla="*/ 0 h 1019127"/>
              <a:gd name="connsiteX1" fmla="*/ 1236298 w 1455521"/>
              <a:gd name="connsiteY1" fmla="*/ 0 h 1019127"/>
              <a:gd name="connsiteX2" fmla="*/ 1455521 w 1455521"/>
              <a:gd name="connsiteY2" fmla="*/ 385779 h 1019127"/>
              <a:gd name="connsiteX3" fmla="*/ 1095615 w 1455521"/>
              <a:gd name="connsiteY3" fmla="*/ 1019127 h 1019127"/>
              <a:gd name="connsiteX4" fmla="*/ 359906 w 1455521"/>
              <a:gd name="connsiteY4" fmla="*/ 1019127 h 1019127"/>
              <a:gd name="connsiteX5" fmla="*/ 0 w 1455521"/>
              <a:gd name="connsiteY5" fmla="*/ 385779 h 101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1019127">
                <a:moveTo>
                  <a:pt x="219223" y="0"/>
                </a:moveTo>
                <a:lnTo>
                  <a:pt x="1236298" y="0"/>
                </a:lnTo>
                <a:lnTo>
                  <a:pt x="1455521" y="385779"/>
                </a:lnTo>
                <a:lnTo>
                  <a:pt x="1095615" y="1019127"/>
                </a:lnTo>
                <a:lnTo>
                  <a:pt x="359906" y="1019127"/>
                </a:lnTo>
                <a:lnTo>
                  <a:pt x="0" y="385779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9" name="Шестиугольник 15">
            <a:extLst>
              <a:ext uri="{FF2B5EF4-FFF2-40B4-BE49-F238E27FC236}">
                <a16:creationId xmlns:a16="http://schemas.microsoft.com/office/drawing/2014/main" id="{93831F6E-A0DA-46E5-AF13-ED5D9ABF108D}"/>
              </a:ext>
            </a:extLst>
          </p:cNvPr>
          <p:cNvSpPr/>
          <p:nvPr userDrawn="1"/>
        </p:nvSpPr>
        <p:spPr>
          <a:xfrm>
            <a:off x="1579486" y="450004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0" name="Шестиугольник 17">
            <a:extLst>
              <a:ext uri="{FF2B5EF4-FFF2-40B4-BE49-F238E27FC236}">
                <a16:creationId xmlns:a16="http://schemas.microsoft.com/office/drawing/2014/main" id="{18B06ECC-5FA7-4ACA-86BF-694240D0C05B}"/>
              </a:ext>
            </a:extLst>
          </p:cNvPr>
          <p:cNvSpPr/>
          <p:nvPr userDrawn="1"/>
        </p:nvSpPr>
        <p:spPr>
          <a:xfrm>
            <a:off x="412218" y="113647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1" name="Шестиугольник 19">
            <a:extLst>
              <a:ext uri="{FF2B5EF4-FFF2-40B4-BE49-F238E27FC236}">
                <a16:creationId xmlns:a16="http://schemas.microsoft.com/office/drawing/2014/main" id="{089AA305-8FFC-46A5-B806-D5D78320D0CD}"/>
              </a:ext>
            </a:extLst>
          </p:cNvPr>
          <p:cNvSpPr/>
          <p:nvPr userDrawn="1"/>
        </p:nvSpPr>
        <p:spPr>
          <a:xfrm>
            <a:off x="1580070" y="1812437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2" name="Шестиугольник 21">
            <a:extLst>
              <a:ext uri="{FF2B5EF4-FFF2-40B4-BE49-F238E27FC236}">
                <a16:creationId xmlns:a16="http://schemas.microsoft.com/office/drawing/2014/main" id="{DB2D65ED-32BC-44B2-92F3-E16717051CA1}"/>
              </a:ext>
            </a:extLst>
          </p:cNvPr>
          <p:cNvSpPr/>
          <p:nvPr userDrawn="1"/>
        </p:nvSpPr>
        <p:spPr>
          <a:xfrm>
            <a:off x="3953772" y="4582171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4" name="Полилиния 43">
            <a:extLst>
              <a:ext uri="{FF2B5EF4-FFF2-40B4-BE49-F238E27FC236}">
                <a16:creationId xmlns:a16="http://schemas.microsoft.com/office/drawing/2014/main" id="{6100186E-95B0-AB29-6F1D-DBFBAA566DB2}"/>
              </a:ext>
            </a:extLst>
          </p:cNvPr>
          <p:cNvSpPr/>
          <p:nvPr userDrawn="1"/>
        </p:nvSpPr>
        <p:spPr>
          <a:xfrm>
            <a:off x="3955762" y="5952136"/>
            <a:ext cx="1455521" cy="932559"/>
          </a:xfrm>
          <a:custGeom>
            <a:avLst/>
            <a:gdLst>
              <a:gd name="connsiteX0" fmla="*/ 359906 w 1455521"/>
              <a:gd name="connsiteY0" fmla="*/ 0 h 932559"/>
              <a:gd name="connsiteX1" fmla="*/ 1095615 w 1455521"/>
              <a:gd name="connsiteY1" fmla="*/ 0 h 932559"/>
              <a:gd name="connsiteX2" fmla="*/ 1455521 w 1455521"/>
              <a:gd name="connsiteY2" fmla="*/ 633348 h 932559"/>
              <a:gd name="connsiteX3" fmla="*/ 1285492 w 1455521"/>
              <a:gd name="connsiteY3" fmla="*/ 932559 h 932559"/>
              <a:gd name="connsiteX4" fmla="*/ 170030 w 1455521"/>
              <a:gd name="connsiteY4" fmla="*/ 932559 h 932559"/>
              <a:gd name="connsiteX5" fmla="*/ 0 w 1455521"/>
              <a:gd name="connsiteY5" fmla="*/ 633348 h 932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932559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285492" y="932559"/>
                </a:lnTo>
                <a:lnTo>
                  <a:pt x="170030" y="932559"/>
                </a:lnTo>
                <a:lnTo>
                  <a:pt x="0" y="633348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4" name="Шестиугольник 27">
            <a:extLst>
              <a:ext uri="{FF2B5EF4-FFF2-40B4-BE49-F238E27FC236}">
                <a16:creationId xmlns:a16="http://schemas.microsoft.com/office/drawing/2014/main" id="{5275D449-7441-440B-8584-96D25256F24D}"/>
              </a:ext>
            </a:extLst>
          </p:cNvPr>
          <p:cNvSpPr/>
          <p:nvPr userDrawn="1"/>
        </p:nvSpPr>
        <p:spPr>
          <a:xfrm>
            <a:off x="2783996" y="524544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Шестиугольник 28">
            <a:extLst>
              <a:ext uri="{FF2B5EF4-FFF2-40B4-BE49-F238E27FC236}">
                <a16:creationId xmlns:a16="http://schemas.microsoft.com/office/drawing/2014/main" id="{94CFCD79-F5CD-4175-96DE-1AC2E1999DB6}"/>
              </a:ext>
            </a:extLst>
          </p:cNvPr>
          <p:cNvSpPr/>
          <p:nvPr userDrawn="1"/>
        </p:nvSpPr>
        <p:spPr>
          <a:xfrm>
            <a:off x="2767144" y="388062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3" name="Полилиния 42">
            <a:extLst>
              <a:ext uri="{FF2B5EF4-FFF2-40B4-BE49-F238E27FC236}">
                <a16:creationId xmlns:a16="http://schemas.microsoft.com/office/drawing/2014/main" id="{C8667104-E096-23C3-4C2C-5277C2AF5C57}"/>
              </a:ext>
            </a:extLst>
          </p:cNvPr>
          <p:cNvSpPr/>
          <p:nvPr userDrawn="1"/>
        </p:nvSpPr>
        <p:spPr>
          <a:xfrm>
            <a:off x="3702" y="448131"/>
            <a:ext cx="678871" cy="1266696"/>
          </a:xfrm>
          <a:custGeom>
            <a:avLst/>
            <a:gdLst>
              <a:gd name="connsiteX0" fmla="*/ 0 w 678871"/>
              <a:gd name="connsiteY0" fmla="*/ 0 h 1266696"/>
              <a:gd name="connsiteX1" fmla="*/ 318965 w 678871"/>
              <a:gd name="connsiteY1" fmla="*/ 0 h 1266696"/>
              <a:gd name="connsiteX2" fmla="*/ 678871 w 678871"/>
              <a:gd name="connsiteY2" fmla="*/ 633348 h 1266696"/>
              <a:gd name="connsiteX3" fmla="*/ 318965 w 678871"/>
              <a:gd name="connsiteY3" fmla="*/ 1266696 h 1266696"/>
              <a:gd name="connsiteX4" fmla="*/ 0 w 678871"/>
              <a:gd name="connsiteY4" fmla="*/ 1266696 h 126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871" h="1266696">
                <a:moveTo>
                  <a:pt x="0" y="0"/>
                </a:moveTo>
                <a:lnTo>
                  <a:pt x="318965" y="0"/>
                </a:lnTo>
                <a:lnTo>
                  <a:pt x="678871" y="633348"/>
                </a:lnTo>
                <a:lnTo>
                  <a:pt x="318965" y="1266696"/>
                </a:lnTo>
                <a:lnTo>
                  <a:pt x="0" y="1266696"/>
                </a:ln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Шестиугольник 31">
            <a:extLst>
              <a:ext uri="{FF2B5EF4-FFF2-40B4-BE49-F238E27FC236}">
                <a16:creationId xmlns:a16="http://schemas.microsoft.com/office/drawing/2014/main" id="{61BB4AB0-7C5C-4697-A25B-0AFD8754AB52}"/>
              </a:ext>
            </a:extLst>
          </p:cNvPr>
          <p:cNvSpPr/>
          <p:nvPr userDrawn="1"/>
        </p:nvSpPr>
        <p:spPr>
          <a:xfrm>
            <a:off x="1580353" y="318279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6" name="Полилиния 45">
            <a:extLst>
              <a:ext uri="{FF2B5EF4-FFF2-40B4-BE49-F238E27FC236}">
                <a16:creationId xmlns:a16="http://schemas.microsoft.com/office/drawing/2014/main" id="{2363FF00-E570-D743-258E-E9FEF4F02A08}"/>
              </a:ext>
            </a:extLst>
          </p:cNvPr>
          <p:cNvSpPr/>
          <p:nvPr userDrawn="1"/>
        </p:nvSpPr>
        <p:spPr>
          <a:xfrm>
            <a:off x="6334981" y="5962237"/>
            <a:ext cx="1455521" cy="901561"/>
          </a:xfrm>
          <a:custGeom>
            <a:avLst/>
            <a:gdLst>
              <a:gd name="connsiteX0" fmla="*/ 359906 w 1455521"/>
              <a:gd name="connsiteY0" fmla="*/ 0 h 901561"/>
              <a:gd name="connsiteX1" fmla="*/ 1095615 w 1455521"/>
              <a:gd name="connsiteY1" fmla="*/ 0 h 901561"/>
              <a:gd name="connsiteX2" fmla="*/ 1455521 w 1455521"/>
              <a:gd name="connsiteY2" fmla="*/ 633348 h 901561"/>
              <a:gd name="connsiteX3" fmla="*/ 1303107 w 1455521"/>
              <a:gd name="connsiteY3" fmla="*/ 901561 h 901561"/>
              <a:gd name="connsiteX4" fmla="*/ 152415 w 1455521"/>
              <a:gd name="connsiteY4" fmla="*/ 901561 h 901561"/>
              <a:gd name="connsiteX5" fmla="*/ 0 w 1455521"/>
              <a:gd name="connsiteY5" fmla="*/ 633348 h 90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901561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303107" y="901561"/>
                </a:lnTo>
                <a:lnTo>
                  <a:pt x="152415" y="901561"/>
                </a:lnTo>
                <a:lnTo>
                  <a:pt x="0" y="633348"/>
                </a:ln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8" name="Объект 47">
            <a:extLst>
              <a:ext uri="{FF2B5EF4-FFF2-40B4-BE49-F238E27FC236}">
                <a16:creationId xmlns:a16="http://schemas.microsoft.com/office/drawing/2014/main" id="{073CD90F-1E45-47EC-B558-D5F638F5FE6F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2754948" y="250209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29" name="Объект 47">
            <a:extLst>
              <a:ext uri="{FF2B5EF4-FFF2-40B4-BE49-F238E27FC236}">
                <a16:creationId xmlns:a16="http://schemas.microsoft.com/office/drawing/2014/main" id="{9A501203-35D0-41A5-A2A4-9F05FAB495C4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91110" y="2493385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30" name="Объект 47">
            <a:extLst>
              <a:ext uri="{FF2B5EF4-FFF2-40B4-BE49-F238E27FC236}">
                <a16:creationId xmlns:a16="http://schemas.microsoft.com/office/drawing/2014/main" id="{1FA62038-8BB7-45FD-896E-34738A5578BD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5151412" y="5238680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31" name="Объект 47">
            <a:extLst>
              <a:ext uri="{FF2B5EF4-FFF2-40B4-BE49-F238E27FC236}">
                <a16:creationId xmlns:a16="http://schemas.microsoft.com/office/drawing/2014/main" id="{9A7E0EE6-5885-489B-81A9-65DBC0016938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3948599" y="319492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21" name="Объект 47" descr="Щелкните значок, чтобы добавить фото">
            <a:extLst>
              <a:ext uri="{FF2B5EF4-FFF2-40B4-BE49-F238E27FC236}">
                <a16:creationId xmlns:a16="http://schemas.microsoft.com/office/drawing/2014/main" id="{B7E46D91-6194-E279-CAE3-425E21FD4A8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6000" y="3093990"/>
            <a:ext cx="3034145" cy="1879791"/>
          </a:xfrm>
          <a:prstGeom prst="rect">
            <a:avLst/>
          </a:prstGeom>
        </p:spPr>
        <p:txBody>
          <a:bodyPr rtlCol="0" anchor="t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0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4722C9EB-D452-B3DF-5219-160F48DE7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03538"/>
            <a:ext cx="5055698" cy="1325563"/>
          </a:xfrm>
        </p:spPr>
        <p:txBody>
          <a:bodyPr rtlCol="0" anchor="b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0" name="Полилиния 39">
            <a:extLst>
              <a:ext uri="{FF2B5EF4-FFF2-40B4-BE49-F238E27FC236}">
                <a16:creationId xmlns:a16="http://schemas.microsoft.com/office/drawing/2014/main" id="{E3C8467A-0A34-2A65-92FE-F12F6A3D84A6}"/>
              </a:ext>
            </a:extLst>
          </p:cNvPr>
          <p:cNvSpPr/>
          <p:nvPr userDrawn="1"/>
        </p:nvSpPr>
        <p:spPr>
          <a:xfrm>
            <a:off x="-6538" y="1815084"/>
            <a:ext cx="697438" cy="1266696"/>
          </a:xfrm>
          <a:custGeom>
            <a:avLst/>
            <a:gdLst>
              <a:gd name="connsiteX0" fmla="*/ 0 w 732607"/>
              <a:gd name="connsiteY0" fmla="*/ 0 h 1266696"/>
              <a:gd name="connsiteX1" fmla="*/ 372701 w 732607"/>
              <a:gd name="connsiteY1" fmla="*/ 0 h 1266696"/>
              <a:gd name="connsiteX2" fmla="*/ 732607 w 732607"/>
              <a:gd name="connsiteY2" fmla="*/ 633348 h 1266696"/>
              <a:gd name="connsiteX3" fmla="*/ 372701 w 732607"/>
              <a:gd name="connsiteY3" fmla="*/ 1266696 h 1266696"/>
              <a:gd name="connsiteX4" fmla="*/ 0 w 732607"/>
              <a:gd name="connsiteY4" fmla="*/ 1266696 h 1266696"/>
              <a:gd name="connsiteX0" fmla="*/ 43961 w 732607"/>
              <a:gd name="connsiteY0" fmla="*/ 8793 h 1266696"/>
              <a:gd name="connsiteX1" fmla="*/ 372701 w 732607"/>
              <a:gd name="connsiteY1" fmla="*/ 0 h 1266696"/>
              <a:gd name="connsiteX2" fmla="*/ 732607 w 732607"/>
              <a:gd name="connsiteY2" fmla="*/ 633348 h 1266696"/>
              <a:gd name="connsiteX3" fmla="*/ 372701 w 732607"/>
              <a:gd name="connsiteY3" fmla="*/ 1266696 h 1266696"/>
              <a:gd name="connsiteX4" fmla="*/ 0 w 732607"/>
              <a:gd name="connsiteY4" fmla="*/ 1266696 h 1266696"/>
              <a:gd name="connsiteX5" fmla="*/ 43961 w 732607"/>
              <a:gd name="connsiteY5" fmla="*/ 8793 h 1266696"/>
              <a:gd name="connsiteX0" fmla="*/ 8792 w 697438"/>
              <a:gd name="connsiteY0" fmla="*/ 8793 h 1266696"/>
              <a:gd name="connsiteX1" fmla="*/ 337532 w 697438"/>
              <a:gd name="connsiteY1" fmla="*/ 0 h 1266696"/>
              <a:gd name="connsiteX2" fmla="*/ 697438 w 697438"/>
              <a:gd name="connsiteY2" fmla="*/ 633348 h 1266696"/>
              <a:gd name="connsiteX3" fmla="*/ 337532 w 697438"/>
              <a:gd name="connsiteY3" fmla="*/ 1266696 h 1266696"/>
              <a:gd name="connsiteX4" fmla="*/ 0 w 697438"/>
              <a:gd name="connsiteY4" fmla="*/ 1266696 h 1266696"/>
              <a:gd name="connsiteX5" fmla="*/ 8792 w 697438"/>
              <a:gd name="connsiteY5" fmla="*/ 8793 h 126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438" h="1266696">
                <a:moveTo>
                  <a:pt x="8792" y="8793"/>
                </a:moveTo>
                <a:lnTo>
                  <a:pt x="337532" y="0"/>
                </a:lnTo>
                <a:lnTo>
                  <a:pt x="697438" y="633348"/>
                </a:lnTo>
                <a:lnTo>
                  <a:pt x="337532" y="1266696"/>
                </a:lnTo>
                <a:lnTo>
                  <a:pt x="0" y="1266696"/>
                </a:lnTo>
                <a:cubicBezTo>
                  <a:pt x="0" y="844464"/>
                  <a:pt x="8792" y="431025"/>
                  <a:pt x="8792" y="8793"/>
                </a:cubicBezTo>
                <a:close/>
              </a:path>
            </a:pathLst>
          </a:custGeom>
          <a:noFill/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334202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5518B595-5A04-0768-52B1-73F11E475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572" y="3435545"/>
            <a:ext cx="4253399" cy="1740114"/>
          </a:xfrm>
        </p:spPr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Полилиния: фигура 4">
            <a:extLst>
              <a:ext uri="{FF2B5EF4-FFF2-40B4-BE49-F238E27FC236}">
                <a16:creationId xmlns:a16="http://schemas.microsoft.com/office/drawing/2014/main" id="{AE722AFD-22D7-4BD8-B055-3867C3800E16}"/>
              </a:ext>
            </a:extLst>
          </p:cNvPr>
          <p:cNvSpPr/>
          <p:nvPr userDrawn="1"/>
        </p:nvSpPr>
        <p:spPr>
          <a:xfrm>
            <a:off x="6282845" y="525294"/>
            <a:ext cx="1913128" cy="2140085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1800" noProof="0" dirty="0"/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5D0355E4-3980-42A9-9376-74163520D39D}"/>
              </a:ext>
            </a:extLst>
          </p:cNvPr>
          <p:cNvSpPr/>
          <p:nvPr userDrawn="1"/>
        </p:nvSpPr>
        <p:spPr>
          <a:xfrm>
            <a:off x="8375472" y="496110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1800" noProof="0" dirty="0"/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70174533-8C0E-4E82-A582-891A0555FA1F}"/>
              </a:ext>
            </a:extLst>
          </p:cNvPr>
          <p:cNvSpPr/>
          <p:nvPr userDrawn="1"/>
        </p:nvSpPr>
        <p:spPr>
          <a:xfrm>
            <a:off x="7328126" y="2310315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1800" noProof="0" dirty="0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071E3938-A754-4D49-B509-249EE9BD83AB}"/>
              </a:ext>
            </a:extLst>
          </p:cNvPr>
          <p:cNvSpPr/>
          <p:nvPr userDrawn="1"/>
        </p:nvSpPr>
        <p:spPr>
          <a:xfrm>
            <a:off x="8375472" y="4095335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id="{B9D430ED-A815-4274-966C-8192C4230569}"/>
              </a:ext>
            </a:extLst>
          </p:cNvPr>
          <p:cNvSpPr/>
          <p:nvPr userDrawn="1"/>
        </p:nvSpPr>
        <p:spPr>
          <a:xfrm>
            <a:off x="9403474" y="2310314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1800" noProof="0" dirty="0"/>
          </a:p>
        </p:txBody>
      </p:sp>
      <p:sp>
        <p:nvSpPr>
          <p:cNvPr id="24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5414CF94-2913-4AE7-AAC3-3D61FE74288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74027" y="1076241"/>
            <a:ext cx="1913128" cy="1054727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Образец заголовка </a:t>
            </a:r>
          </a:p>
        </p:txBody>
      </p:sp>
      <p:sp>
        <p:nvSpPr>
          <p:cNvPr id="26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3CE3485A-395E-4C5F-A00F-D230FF7CFB9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75472" y="1076241"/>
            <a:ext cx="1904890" cy="1054728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lang="ru-RU"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Образец заголовка </a:t>
            </a:r>
          </a:p>
        </p:txBody>
      </p:sp>
      <p:sp>
        <p:nvSpPr>
          <p:cNvPr id="33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6A8DFBFF-5B07-49C6-ADB8-341FCD1E753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21949" y="2844725"/>
            <a:ext cx="1914694" cy="1089194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lang="ru-RU"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Образец заголовка </a:t>
            </a:r>
          </a:p>
        </p:txBody>
      </p:sp>
      <p:sp>
        <p:nvSpPr>
          <p:cNvPr id="34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1AC7F192-CFC3-470A-9467-330212C6F52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09651" y="2826795"/>
            <a:ext cx="1913128" cy="1107124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lang="ru-RU"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Образец заголовка </a:t>
            </a:r>
          </a:p>
        </p:txBody>
      </p:sp>
      <p:sp>
        <p:nvSpPr>
          <p:cNvPr id="35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A5D53FF3-B0CD-4D31-9128-2D2E0E89F09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67234" y="4631270"/>
            <a:ext cx="1913128" cy="1075689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lang="ru-RU"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Образец заголовка </a:t>
            </a:r>
          </a:p>
        </p:txBody>
      </p:sp>
      <p:sp>
        <p:nvSpPr>
          <p:cNvPr id="6" name="Полилиния: Фигура 6">
            <a:extLst>
              <a:ext uri="{FF2B5EF4-FFF2-40B4-BE49-F238E27FC236}">
                <a16:creationId xmlns:a16="http://schemas.microsoft.com/office/drawing/2014/main" id="{4D27EAE5-5D14-4E2B-9A4E-E1CE7C26F40F}"/>
              </a:ext>
            </a:extLst>
          </p:cNvPr>
          <p:cNvSpPr/>
          <p:nvPr userDrawn="1"/>
        </p:nvSpPr>
        <p:spPr>
          <a:xfrm>
            <a:off x="630971" y="606175"/>
            <a:ext cx="1913128" cy="2140085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29" name="Полилиния 28">
            <a:extLst>
              <a:ext uri="{FF2B5EF4-FFF2-40B4-BE49-F238E27FC236}">
                <a16:creationId xmlns:a16="http://schemas.microsoft.com/office/drawing/2014/main" id="{0B88ADED-0863-78D3-7710-E131932E965F}"/>
              </a:ext>
            </a:extLst>
          </p:cNvPr>
          <p:cNvSpPr/>
          <p:nvPr userDrawn="1"/>
        </p:nvSpPr>
        <p:spPr>
          <a:xfrm>
            <a:off x="10460480" y="505838"/>
            <a:ext cx="1731521" cy="2159541"/>
          </a:xfrm>
          <a:custGeom>
            <a:avLst/>
            <a:gdLst>
              <a:gd name="connsiteX0" fmla="*/ 953758 w 1731521"/>
              <a:gd name="connsiteY0" fmla="*/ 0 h 2159541"/>
              <a:gd name="connsiteX1" fmla="*/ 1731521 w 1731521"/>
              <a:gd name="connsiteY1" fmla="*/ 438909 h 2159541"/>
              <a:gd name="connsiteX2" fmla="*/ 1731521 w 1731521"/>
              <a:gd name="connsiteY2" fmla="*/ 1724628 h 2159541"/>
              <a:gd name="connsiteX3" fmla="*/ 956364 w 1731521"/>
              <a:gd name="connsiteY3" fmla="*/ 2159541 h 2159541"/>
              <a:gd name="connsiteX4" fmla="*/ 0 w 1731521"/>
              <a:gd name="connsiteY4" fmla="*/ 1623503 h 2159541"/>
              <a:gd name="connsiteX5" fmla="*/ 0 w 1731521"/>
              <a:gd name="connsiteY5" fmla="*/ 543733 h 215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521" h="2159541">
                <a:moveTo>
                  <a:pt x="953758" y="0"/>
                </a:moveTo>
                <a:lnTo>
                  <a:pt x="1731521" y="438909"/>
                </a:lnTo>
                <a:lnTo>
                  <a:pt x="1731521" y="1724628"/>
                </a:lnTo>
                <a:lnTo>
                  <a:pt x="956364" y="2159541"/>
                </a:lnTo>
                <a:lnTo>
                  <a:pt x="0" y="1623503"/>
                </a:lnTo>
                <a:lnTo>
                  <a:pt x="0" y="543733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28" name="Полилиния 27">
            <a:extLst>
              <a:ext uri="{FF2B5EF4-FFF2-40B4-BE49-F238E27FC236}">
                <a16:creationId xmlns:a16="http://schemas.microsoft.com/office/drawing/2014/main" id="{32435EB1-8BEE-9EEE-D9E4-E53D56B7E09C}"/>
              </a:ext>
            </a:extLst>
          </p:cNvPr>
          <p:cNvSpPr/>
          <p:nvPr userDrawn="1"/>
        </p:nvSpPr>
        <p:spPr>
          <a:xfrm>
            <a:off x="11498097" y="2436654"/>
            <a:ext cx="698022" cy="1868948"/>
          </a:xfrm>
          <a:custGeom>
            <a:avLst/>
            <a:gdLst>
              <a:gd name="connsiteX0" fmla="*/ 698022 w 698022"/>
              <a:gd name="connsiteY0" fmla="*/ 0 h 1868948"/>
              <a:gd name="connsiteX1" fmla="*/ 698022 w 698022"/>
              <a:gd name="connsiteY1" fmla="*/ 1868948 h 1868948"/>
              <a:gd name="connsiteX2" fmla="*/ 0 w 698022"/>
              <a:gd name="connsiteY2" fmla="*/ 1477709 h 1868948"/>
              <a:gd name="connsiteX3" fmla="*/ 0 w 698022"/>
              <a:gd name="connsiteY3" fmla="*/ 397939 h 186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022" h="1868948">
                <a:moveTo>
                  <a:pt x="698022" y="0"/>
                </a:moveTo>
                <a:lnTo>
                  <a:pt x="698022" y="1868948"/>
                </a:lnTo>
                <a:lnTo>
                  <a:pt x="0" y="1477709"/>
                </a:lnTo>
                <a:lnTo>
                  <a:pt x="0" y="397939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2692688E-3654-181E-6244-F2CED7612746}"/>
              </a:ext>
            </a:extLst>
          </p:cNvPr>
          <p:cNvSpPr/>
          <p:nvPr userDrawn="1"/>
        </p:nvSpPr>
        <p:spPr>
          <a:xfrm>
            <a:off x="10460480" y="4114794"/>
            <a:ext cx="1731521" cy="2159541"/>
          </a:xfrm>
          <a:custGeom>
            <a:avLst/>
            <a:gdLst>
              <a:gd name="connsiteX0" fmla="*/ 953758 w 1731521"/>
              <a:gd name="connsiteY0" fmla="*/ 0 h 2159541"/>
              <a:gd name="connsiteX1" fmla="*/ 1731521 w 1731521"/>
              <a:gd name="connsiteY1" fmla="*/ 438909 h 2159541"/>
              <a:gd name="connsiteX2" fmla="*/ 1731521 w 1731521"/>
              <a:gd name="connsiteY2" fmla="*/ 1724629 h 2159541"/>
              <a:gd name="connsiteX3" fmla="*/ 956364 w 1731521"/>
              <a:gd name="connsiteY3" fmla="*/ 2159541 h 2159541"/>
              <a:gd name="connsiteX4" fmla="*/ 0 w 1731521"/>
              <a:gd name="connsiteY4" fmla="*/ 1623503 h 2159541"/>
              <a:gd name="connsiteX5" fmla="*/ 0 w 1731521"/>
              <a:gd name="connsiteY5" fmla="*/ 543733 h 215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521" h="2159541">
                <a:moveTo>
                  <a:pt x="953758" y="0"/>
                </a:moveTo>
                <a:lnTo>
                  <a:pt x="1731521" y="438909"/>
                </a:lnTo>
                <a:lnTo>
                  <a:pt x="1731521" y="1724629"/>
                </a:lnTo>
                <a:lnTo>
                  <a:pt x="956364" y="2159541"/>
                </a:lnTo>
                <a:lnTo>
                  <a:pt x="0" y="1623503"/>
                </a:lnTo>
                <a:lnTo>
                  <a:pt x="0" y="543733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01796F5D-2CC8-44C2-B5B5-E61BEFFF5A72}"/>
              </a:ext>
            </a:extLst>
          </p:cNvPr>
          <p:cNvSpPr/>
          <p:nvPr userDrawn="1"/>
        </p:nvSpPr>
        <p:spPr>
          <a:xfrm>
            <a:off x="5252937" y="2290859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73093633-6A91-42B5-961C-4B3A5DDF2146}"/>
              </a:ext>
            </a:extLst>
          </p:cNvPr>
          <p:cNvSpPr/>
          <p:nvPr userDrawn="1"/>
        </p:nvSpPr>
        <p:spPr>
          <a:xfrm>
            <a:off x="6310033" y="4056424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D6B1A7E0-D0BF-7FCA-D296-94BFC0D611C5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>
          <a:xfrm>
            <a:off x="484632" y="6217920"/>
            <a:ext cx="4114800" cy="365125"/>
          </a:xfrm>
        </p:spPr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 noProof="0" dirty="0"/>
              <a:t>Название презентации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AC10D1-DF42-8734-0793-84312B963E6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>
          <a:xfrm>
            <a:off x="11194169" y="6217920"/>
            <a:ext cx="458592" cy="365125"/>
          </a:xfrm>
        </p:spPr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noProof="0" smtClean="0"/>
              <a:pPr/>
              <a:t>‹#›</a:t>
            </a:fld>
            <a:endParaRPr lang="ru-RU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862097048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528">
          <p15:clr>
            <a:srgbClr val="FBAE40"/>
          </p15:clr>
        </p15:guide>
        <p15:guide id="2" pos="50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50C1D3CF-F6AF-93EB-C40E-C278E5844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74" y="2096892"/>
            <a:ext cx="5117162" cy="1325563"/>
          </a:xfrm>
        </p:spPr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4" name="Контент 47">
            <a:extLst>
              <a:ext uri="{FF2B5EF4-FFF2-40B4-BE49-F238E27FC236}">
                <a16:creationId xmlns:a16="http://schemas.microsoft.com/office/drawing/2014/main" id="{E61594E5-F661-407F-9B5E-62267D2E6AA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9574" y="3435546"/>
            <a:ext cx="4260180" cy="129453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988BDF24-3B67-5B77-0D48-319FA7FD0F6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5745001" y="0"/>
            <a:ext cx="6446999" cy="6858000"/>
          </a:xfrm>
          <a:custGeom>
            <a:avLst/>
            <a:gdLst>
              <a:gd name="connsiteX0" fmla="*/ 2550369 w 6483642"/>
              <a:gd name="connsiteY0" fmla="*/ 0 h 6858000"/>
              <a:gd name="connsiteX1" fmla="*/ 4338592 w 6483642"/>
              <a:gd name="connsiteY1" fmla="*/ 0 h 6858000"/>
              <a:gd name="connsiteX2" fmla="*/ 6483642 w 6483642"/>
              <a:gd name="connsiteY2" fmla="*/ 1338386 h 6858000"/>
              <a:gd name="connsiteX3" fmla="*/ 6483642 w 6483642"/>
              <a:gd name="connsiteY3" fmla="*/ 5624376 h 6858000"/>
              <a:gd name="connsiteX4" fmla="*/ 4378767 w 6483642"/>
              <a:gd name="connsiteY4" fmla="*/ 6858000 h 6858000"/>
              <a:gd name="connsiteX5" fmla="*/ 2590564 w 6483642"/>
              <a:gd name="connsiteY5" fmla="*/ 6858000 h 6858000"/>
              <a:gd name="connsiteX6" fmla="*/ 133 w 6483642"/>
              <a:gd name="connsiteY6" fmla="*/ 5332429 h 6858000"/>
              <a:gd name="connsiteX7" fmla="*/ 20164 w 6483642"/>
              <a:gd name="connsiteY7" fmla="*/ 1404433 h 6858000"/>
              <a:gd name="connsiteX0" fmla="*/ 2530205 w 6463478"/>
              <a:gd name="connsiteY0" fmla="*/ 0 h 6858000"/>
              <a:gd name="connsiteX1" fmla="*/ 4318428 w 6463478"/>
              <a:gd name="connsiteY1" fmla="*/ 0 h 6858000"/>
              <a:gd name="connsiteX2" fmla="*/ 6463478 w 6463478"/>
              <a:gd name="connsiteY2" fmla="*/ 1338386 h 6858000"/>
              <a:gd name="connsiteX3" fmla="*/ 6463478 w 6463478"/>
              <a:gd name="connsiteY3" fmla="*/ 5624376 h 6858000"/>
              <a:gd name="connsiteX4" fmla="*/ 4358603 w 6463478"/>
              <a:gd name="connsiteY4" fmla="*/ 6858000 h 6858000"/>
              <a:gd name="connsiteX5" fmla="*/ 2570400 w 6463478"/>
              <a:gd name="connsiteY5" fmla="*/ 6858000 h 6858000"/>
              <a:gd name="connsiteX6" fmla="*/ 17140 w 6463478"/>
              <a:gd name="connsiteY6" fmla="*/ 5339864 h 6858000"/>
              <a:gd name="connsiteX7" fmla="*/ 0 w 6463478"/>
              <a:gd name="connsiteY7" fmla="*/ 1404433 h 6858000"/>
              <a:gd name="connsiteX8" fmla="*/ 2530205 w 6463478"/>
              <a:gd name="connsiteY8" fmla="*/ 0 h 6858000"/>
              <a:gd name="connsiteX0" fmla="*/ 2513726 w 6446999"/>
              <a:gd name="connsiteY0" fmla="*/ 0 h 6858000"/>
              <a:gd name="connsiteX1" fmla="*/ 4301949 w 6446999"/>
              <a:gd name="connsiteY1" fmla="*/ 0 h 6858000"/>
              <a:gd name="connsiteX2" fmla="*/ 6446999 w 6446999"/>
              <a:gd name="connsiteY2" fmla="*/ 1338386 h 6858000"/>
              <a:gd name="connsiteX3" fmla="*/ 6446999 w 6446999"/>
              <a:gd name="connsiteY3" fmla="*/ 5624376 h 6858000"/>
              <a:gd name="connsiteX4" fmla="*/ 4342124 w 6446999"/>
              <a:gd name="connsiteY4" fmla="*/ 6858000 h 6858000"/>
              <a:gd name="connsiteX5" fmla="*/ 2553921 w 6446999"/>
              <a:gd name="connsiteY5" fmla="*/ 6858000 h 6858000"/>
              <a:gd name="connsiteX6" fmla="*/ 661 w 6446999"/>
              <a:gd name="connsiteY6" fmla="*/ 5339864 h 6858000"/>
              <a:gd name="connsiteX7" fmla="*/ 299 w 6446999"/>
              <a:gd name="connsiteY7" fmla="*/ 1396044 h 6858000"/>
              <a:gd name="connsiteX8" fmla="*/ 2513726 w 6446999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46999" h="6858000">
                <a:moveTo>
                  <a:pt x="2513726" y="0"/>
                </a:moveTo>
                <a:lnTo>
                  <a:pt x="4301949" y="0"/>
                </a:lnTo>
                <a:lnTo>
                  <a:pt x="6446999" y="1338386"/>
                </a:lnTo>
                <a:lnTo>
                  <a:pt x="6446999" y="5624376"/>
                </a:lnTo>
                <a:lnTo>
                  <a:pt x="4342124" y="6858000"/>
                </a:lnTo>
                <a:lnTo>
                  <a:pt x="2553921" y="6858000"/>
                </a:lnTo>
                <a:lnTo>
                  <a:pt x="661" y="5339864"/>
                </a:lnTo>
                <a:cubicBezTo>
                  <a:pt x="-1473" y="4048155"/>
                  <a:pt x="2433" y="2687753"/>
                  <a:pt x="299" y="1396044"/>
                </a:cubicBezTo>
                <a:lnTo>
                  <a:pt x="2513726" y="0"/>
                </a:lnTo>
                <a:close/>
              </a:path>
            </a:pathLst>
          </a:custGeom>
          <a:noFill/>
        </p:spPr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dirty="0">
                <a:solidFill>
                  <a:schemeClr val="accent6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ru-RU"/>
            </a:pPr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F6C45B-70BB-86F1-1866-F93BEC26ACF8}"/>
              </a:ext>
            </a:extLst>
          </p:cNvPr>
          <p:cNvSpPr>
            <a:spLocks noGrp="1"/>
          </p:cNvSpPr>
          <p:nvPr>
            <p:ph type="ftr" sz="quarter" idx="52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870044D-485D-043B-9D5B-C01AA8E06447}"/>
              </a:ext>
            </a:extLst>
          </p:cNvPr>
          <p:cNvSpPr>
            <a:spLocks noGrp="1"/>
          </p:cNvSpPr>
          <p:nvPr>
            <p:ph type="sldNum" sz="quarter" idx="53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416125984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4">
            <a:extLst>
              <a:ext uri="{FF2B5EF4-FFF2-40B4-BE49-F238E27FC236}">
                <a16:creationId xmlns:a16="http://schemas.microsoft.com/office/drawing/2014/main" id="{F73BF8E3-2426-5D65-6582-D4B03C765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0510" y="2016579"/>
            <a:ext cx="4441188" cy="27758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8" name="Шестиугольник 17">
            <a:extLst>
              <a:ext uri="{FF2B5EF4-FFF2-40B4-BE49-F238E27FC236}">
                <a16:creationId xmlns:a16="http://schemas.microsoft.com/office/drawing/2014/main" id="{ADF8D8A3-175E-9A50-A98B-3766DAAB5EE2}"/>
              </a:ext>
            </a:extLst>
          </p:cNvPr>
          <p:cNvSpPr/>
          <p:nvPr userDrawn="1"/>
        </p:nvSpPr>
        <p:spPr>
          <a:xfrm rot="5400000">
            <a:off x="1308232" y="2004972"/>
            <a:ext cx="3593592" cy="2880360"/>
          </a:xfrm>
          <a:prstGeom prst="hexagon">
            <a:avLst>
              <a:gd name="adj" fmla="val 31211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1" name="Текст 47" descr="Щелкните значок, чтобы добавить фото">
            <a:extLst>
              <a:ext uri="{FF2B5EF4-FFF2-40B4-BE49-F238E27FC236}">
                <a16:creationId xmlns:a16="http://schemas.microsoft.com/office/drawing/2014/main" id="{B264F104-ED4D-9A7F-E598-295893E05B7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319235" y="2911781"/>
            <a:ext cx="1570612" cy="107082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13000"/>
              </a:lnSpc>
              <a:buNone/>
              <a:defRPr lang="ru-RU" sz="1800" b="1" cap="all" baseline="0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7A084A88-6A62-9495-6CFE-1127D5CAAAB2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581710" y="555648"/>
            <a:ext cx="5045662" cy="5783096"/>
          </a:xfrm>
          <a:custGeom>
            <a:avLst/>
            <a:gdLst>
              <a:gd name="connsiteX0" fmla="*/ 2523318 w 5045662"/>
              <a:gd name="connsiteY0" fmla="*/ 1092708 h 5783096"/>
              <a:gd name="connsiteX1" fmla="*/ 1083139 w 5045662"/>
              <a:gd name="connsiteY1" fmla="*/ 1991697 h 5783096"/>
              <a:gd name="connsiteX2" fmla="*/ 1083139 w 5045662"/>
              <a:gd name="connsiteY2" fmla="*/ 3787311 h 5783096"/>
              <a:gd name="connsiteX3" fmla="*/ 2523318 w 5045662"/>
              <a:gd name="connsiteY3" fmla="*/ 4686300 h 5783096"/>
              <a:gd name="connsiteX4" fmla="*/ 3963497 w 5045662"/>
              <a:gd name="connsiteY4" fmla="*/ 3787311 h 5783096"/>
              <a:gd name="connsiteX5" fmla="*/ 3963497 w 5045662"/>
              <a:gd name="connsiteY5" fmla="*/ 1991697 h 5783096"/>
              <a:gd name="connsiteX6" fmla="*/ 2470122 w 5045662"/>
              <a:gd name="connsiteY6" fmla="*/ 0 h 5783096"/>
              <a:gd name="connsiteX7" fmla="*/ 5037208 w 5045662"/>
              <a:gd name="connsiteY7" fmla="*/ 1458369 h 5783096"/>
              <a:gd name="connsiteX8" fmla="*/ 5045662 w 5045662"/>
              <a:gd name="connsiteY8" fmla="*/ 4339769 h 5783096"/>
              <a:gd name="connsiteX9" fmla="*/ 2561576 w 5045662"/>
              <a:gd name="connsiteY9" fmla="*/ 5783096 h 5783096"/>
              <a:gd name="connsiteX10" fmla="*/ 24164 w 5045662"/>
              <a:gd name="connsiteY10" fmla="*/ 4354881 h 5783096"/>
              <a:gd name="connsiteX11" fmla="*/ 0 w 5045662"/>
              <a:gd name="connsiteY11" fmla="*/ 1453765 h 578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45662" h="5783096">
                <a:moveTo>
                  <a:pt x="2523318" y="1092708"/>
                </a:moveTo>
                <a:lnTo>
                  <a:pt x="1083139" y="1991697"/>
                </a:lnTo>
                <a:lnTo>
                  <a:pt x="1083139" y="3787311"/>
                </a:lnTo>
                <a:lnTo>
                  <a:pt x="2523318" y="4686300"/>
                </a:lnTo>
                <a:lnTo>
                  <a:pt x="3963497" y="3787311"/>
                </a:lnTo>
                <a:lnTo>
                  <a:pt x="3963497" y="1991697"/>
                </a:lnTo>
                <a:close/>
                <a:moveTo>
                  <a:pt x="2470122" y="0"/>
                </a:moveTo>
                <a:lnTo>
                  <a:pt x="5037208" y="1458369"/>
                </a:lnTo>
                <a:cubicBezTo>
                  <a:pt x="5040026" y="2418836"/>
                  <a:pt x="5042844" y="3379302"/>
                  <a:pt x="5045662" y="4339769"/>
                </a:cubicBezTo>
                <a:lnTo>
                  <a:pt x="2561576" y="5783096"/>
                </a:lnTo>
                <a:lnTo>
                  <a:pt x="24164" y="4354881"/>
                </a:lnTo>
                <a:lnTo>
                  <a:pt x="0" y="1453765"/>
                </a:lnTo>
                <a:close/>
              </a:path>
            </a:pathLst>
          </a:custGeom>
        </p:spPr>
        <p:txBody>
          <a:bodyPr wrap="square" tIns="457200" rtlCol="0">
            <a:noAutofit/>
          </a:bodyPr>
          <a:lstStyle>
            <a:lvl1pPr marL="0" indent="0" algn="ctr">
              <a:buNone/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771134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42BC57-1D8D-9F59-24F9-1E8232279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9" y="507076"/>
            <a:ext cx="10515600" cy="1115434"/>
          </a:xfrm>
        </p:spPr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1" name="Контент 47">
            <a:extLst>
              <a:ext uri="{FF2B5EF4-FFF2-40B4-BE49-F238E27FC236}">
                <a16:creationId xmlns:a16="http://schemas.microsoft.com/office/drawing/2014/main" id="{561744A6-D3EA-42C3-8E71-3BB8BA1E6149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587829" y="1622510"/>
            <a:ext cx="10889796" cy="4155757"/>
          </a:xfrm>
          <a:prstGeom prst="rect">
            <a:avLst/>
          </a:prstGeom>
        </p:spPr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Щелкните, чтобы изменить стиль образца текста</a:t>
            </a:r>
            <a:endParaRPr lang="ru-RU" alt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1C82179-6F61-D1EC-D800-74B748B37F0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803A51-0211-9F66-D20B-444BC94AA39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267682720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контент с оформл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4">
            <a:extLst>
              <a:ext uri="{FF2B5EF4-FFF2-40B4-BE49-F238E27FC236}">
                <a16:creationId xmlns:a16="http://schemas.microsoft.com/office/drawing/2014/main" id="{05751864-B11A-0286-13EA-2AC2A2C8D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709" y="721538"/>
            <a:ext cx="10889796" cy="14189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Таблица">
            <a:extLst>
              <a:ext uri="{FF2B5EF4-FFF2-40B4-BE49-F238E27FC236}">
                <a16:creationId xmlns:a16="http://schemas.microsoft.com/office/drawing/2014/main" id="{CFC5FF09-DE50-4155-81A0-5DD9B700F205}"/>
              </a:ext>
            </a:extLst>
          </p:cNvPr>
          <p:cNvSpPr>
            <a:spLocks noGrp="1"/>
          </p:cNvSpPr>
          <p:nvPr>
            <p:ph type="tbl" sz="quarter" idx="27" hasCustomPrompt="1"/>
          </p:nvPr>
        </p:nvSpPr>
        <p:spPr>
          <a:xfrm>
            <a:off x="581709" y="1614198"/>
            <a:ext cx="10889796" cy="4317856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Щелкните, чтобы изменить стиль образца текста</a:t>
            </a:r>
            <a:endParaRPr lang="ru-RU" altLang="en-US"/>
          </a:p>
        </p:txBody>
      </p:sp>
      <p:sp>
        <p:nvSpPr>
          <p:cNvPr id="9" name="Полилиния: Фигура 5">
            <a:extLst>
              <a:ext uri="{FF2B5EF4-FFF2-40B4-BE49-F238E27FC236}">
                <a16:creationId xmlns:a16="http://schemas.microsoft.com/office/drawing/2014/main" id="{3F619E6B-153E-B522-47EB-4104C405736C}"/>
              </a:ext>
            </a:extLst>
          </p:cNvPr>
          <p:cNvSpPr/>
          <p:nvPr userDrawn="1"/>
        </p:nvSpPr>
        <p:spPr>
          <a:xfrm>
            <a:off x="10551278" y="4665388"/>
            <a:ext cx="603952" cy="68174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687A7B3D-E004-6D6A-5979-8F1BADBC9237}"/>
              </a:ext>
            </a:extLst>
          </p:cNvPr>
          <p:cNvSpPr/>
          <p:nvPr userDrawn="1"/>
        </p:nvSpPr>
        <p:spPr>
          <a:xfrm>
            <a:off x="10524774" y="5146146"/>
            <a:ext cx="1667226" cy="1711855"/>
          </a:xfrm>
          <a:custGeom>
            <a:avLst/>
            <a:gdLst>
              <a:gd name="connsiteX0" fmla="*/ 998834 w 1667226"/>
              <a:gd name="connsiteY0" fmla="*/ 0 h 1711855"/>
              <a:gd name="connsiteX1" fmla="*/ 1667226 w 1667226"/>
              <a:gd name="connsiteY1" fmla="*/ 373790 h 1711855"/>
              <a:gd name="connsiteX2" fmla="*/ 1667226 w 1667226"/>
              <a:gd name="connsiteY2" fmla="*/ 1711855 h 1711855"/>
              <a:gd name="connsiteX3" fmla="*/ 48502 w 1667226"/>
              <a:gd name="connsiteY3" fmla="*/ 1711855 h 1711855"/>
              <a:gd name="connsiteX4" fmla="*/ 0 w 1667226"/>
              <a:gd name="connsiteY4" fmla="*/ 1684915 h 1711855"/>
              <a:gd name="connsiteX5" fmla="*/ 0 w 1667226"/>
              <a:gd name="connsiteY5" fmla="*/ 564300 h 171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7226" h="1711855">
                <a:moveTo>
                  <a:pt x="998834" y="0"/>
                </a:moveTo>
                <a:lnTo>
                  <a:pt x="1667226" y="373790"/>
                </a:lnTo>
                <a:lnTo>
                  <a:pt x="1667226" y="1711855"/>
                </a:lnTo>
                <a:lnTo>
                  <a:pt x="48502" y="1711855"/>
                </a:lnTo>
                <a:lnTo>
                  <a:pt x="0" y="1684915"/>
                </a:lnTo>
                <a:lnTo>
                  <a:pt x="0" y="564300"/>
                </a:lnTo>
                <a:close/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3" name="Полилиния: Фигура 11">
            <a:extLst>
              <a:ext uri="{FF2B5EF4-FFF2-40B4-BE49-F238E27FC236}">
                <a16:creationId xmlns:a16="http://schemas.microsoft.com/office/drawing/2014/main" id="{A4CA3A93-BDBF-112D-54A0-05BF6B06BCC1}"/>
              </a:ext>
            </a:extLst>
          </p:cNvPr>
          <p:cNvSpPr/>
          <p:nvPr userDrawn="1"/>
        </p:nvSpPr>
        <p:spPr>
          <a:xfrm>
            <a:off x="10177285" y="5347130"/>
            <a:ext cx="748554" cy="85636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5F7A154B-D8F5-C1FB-307D-496380875BD1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Название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728715E-D2CE-A33E-1A28-4E627F239BB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212125630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8BF58E95-E9E1-28E6-FB2F-DE80889223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9079" y="1856195"/>
            <a:ext cx="4518122" cy="1688906"/>
          </a:xfrm>
        </p:spPr>
        <p:txBody>
          <a:bodyPr rtlCol="0" anchor="b">
            <a:noAutofit/>
          </a:bodyPr>
          <a:lstStyle>
            <a:lvl1pPr>
              <a:defRPr lang="ru-RU" sz="2700">
                <a:latin typeface="+mn-lt"/>
              </a:defRPr>
            </a:lvl1pPr>
          </a:lstStyle>
          <a:p>
            <a:pPr rtl="0"/>
            <a:r>
              <a:rPr lang="ru-RU"/>
              <a:t>Щелкните, чтобы изменить стиль текста</a:t>
            </a:r>
          </a:p>
        </p:txBody>
      </p:sp>
      <p:sp>
        <p:nvSpPr>
          <p:cNvPr id="11" name="Подзаголовок 47">
            <a:extLst>
              <a:ext uri="{FF2B5EF4-FFF2-40B4-BE49-F238E27FC236}">
                <a16:creationId xmlns:a16="http://schemas.microsoft.com/office/drawing/2014/main" id="{3B45AD65-2B81-A368-E5F0-5C61D0B1DFE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95999" y="3695015"/>
            <a:ext cx="4672693" cy="1688906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500" b="0">
                <a:solidFill>
                  <a:schemeClr val="accent4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4" name="Полилиния: Фигура 5">
            <a:extLst>
              <a:ext uri="{FF2B5EF4-FFF2-40B4-BE49-F238E27FC236}">
                <a16:creationId xmlns:a16="http://schemas.microsoft.com/office/drawing/2014/main" id="{0CA4AA19-0D07-46AB-AC12-64054BBBB499}"/>
              </a:ext>
            </a:extLst>
          </p:cNvPr>
          <p:cNvSpPr/>
          <p:nvPr userDrawn="1"/>
        </p:nvSpPr>
        <p:spPr>
          <a:xfrm>
            <a:off x="3843559" y="722518"/>
            <a:ext cx="1244907" cy="140525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5" name="Полилиния: Фигура 6">
            <a:extLst>
              <a:ext uri="{FF2B5EF4-FFF2-40B4-BE49-F238E27FC236}">
                <a16:creationId xmlns:a16="http://schemas.microsoft.com/office/drawing/2014/main" id="{DF781D9E-0DF5-4DDA-84E6-35DFB054158C}"/>
              </a:ext>
            </a:extLst>
          </p:cNvPr>
          <p:cNvSpPr/>
          <p:nvPr userDrawn="1"/>
        </p:nvSpPr>
        <p:spPr>
          <a:xfrm>
            <a:off x="1223929" y="1436914"/>
            <a:ext cx="2857005" cy="326977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1600" dirty="0"/>
          </a:p>
        </p:txBody>
      </p:sp>
      <p:sp>
        <p:nvSpPr>
          <p:cNvPr id="6" name="Полилиния: Фигура 7">
            <a:extLst>
              <a:ext uri="{FF2B5EF4-FFF2-40B4-BE49-F238E27FC236}">
                <a16:creationId xmlns:a16="http://schemas.microsoft.com/office/drawing/2014/main" id="{86BA1075-E23C-4BC9-8F67-B2E408F864D2}"/>
              </a:ext>
            </a:extLst>
          </p:cNvPr>
          <p:cNvSpPr/>
          <p:nvPr userDrawn="1"/>
        </p:nvSpPr>
        <p:spPr>
          <a:xfrm>
            <a:off x="758702" y="3457554"/>
            <a:ext cx="1208037" cy="138175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8" name="Полилиния: Фигура 11">
            <a:extLst>
              <a:ext uri="{FF2B5EF4-FFF2-40B4-BE49-F238E27FC236}">
                <a16:creationId xmlns:a16="http://schemas.microsoft.com/office/drawing/2014/main" id="{B2A4CA75-D17E-243B-9C56-A63C75AF6D56}"/>
              </a:ext>
            </a:extLst>
          </p:cNvPr>
          <p:cNvSpPr/>
          <p:nvPr userDrawn="1"/>
        </p:nvSpPr>
        <p:spPr>
          <a:xfrm>
            <a:off x="2917915" y="4662164"/>
            <a:ext cx="663381" cy="75892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964077E-956B-EA3A-700F-A833D82341F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noProof="0"/>
              <a:t>Название презентации</a:t>
            </a:r>
            <a:endParaRPr lang="ru-RU" noProof="0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8ED455D4-27F3-B6AD-2A20-7475F307E5E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7FEACEE-25B4-4A2D-B147-27296E36371D}" type="slidenum">
              <a:rPr lang="ru-RU" altLang="zh-CN" noProof="0" smtClean="0"/>
              <a:pPr/>
              <a:t>‹#›</a:t>
            </a:fld>
            <a:endParaRPr lang="ru-RU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25641223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участника коман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4">
            <a:extLst>
              <a:ext uri="{FF2B5EF4-FFF2-40B4-BE49-F238E27FC236}">
                <a16:creationId xmlns:a16="http://schemas.microsoft.com/office/drawing/2014/main" id="{DCA6F28B-ACF1-D3CB-8968-4F64BEA02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0" name="Контент 47">
            <a:extLst>
              <a:ext uri="{FF2B5EF4-FFF2-40B4-BE49-F238E27FC236}">
                <a16:creationId xmlns:a16="http://schemas.microsoft.com/office/drawing/2014/main" id="{E2F72F6F-0172-47B0-8D9E-0EED383332E2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1114798" y="2560353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52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2369DDD8-CFC2-4980-A0DB-411AA173B47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4003" y="476428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53" name="Контент 47">
            <a:extLst>
              <a:ext uri="{FF2B5EF4-FFF2-40B4-BE49-F238E27FC236}">
                <a16:creationId xmlns:a16="http://schemas.microsoft.com/office/drawing/2014/main" id="{B66AC261-5929-40D2-A646-8F16675DE3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4003" y="5295180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1" name="Контент 47">
            <a:extLst>
              <a:ext uri="{FF2B5EF4-FFF2-40B4-BE49-F238E27FC236}">
                <a16:creationId xmlns:a16="http://schemas.microsoft.com/office/drawing/2014/main" id="{B33A9FB2-1610-4389-B352-D99255F77BE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623536" y="1840730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21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DEE851A8-3FB7-B319-A053-BE08A45763C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3720440" y="4045832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2" name="Контент 47">
            <a:extLst>
              <a:ext uri="{FF2B5EF4-FFF2-40B4-BE49-F238E27FC236}">
                <a16:creationId xmlns:a16="http://schemas.microsoft.com/office/drawing/2014/main" id="{5743B59B-3EAA-B249-07CE-9C9C5B0B6AB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3720440" y="4576723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2" name="Контент 47">
            <a:extLst>
              <a:ext uri="{FF2B5EF4-FFF2-40B4-BE49-F238E27FC236}">
                <a16:creationId xmlns:a16="http://schemas.microsoft.com/office/drawing/2014/main" id="{0AC60B87-71AC-4AA8-9AE7-B3B427BACB12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113401" y="2560353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19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110FBA5D-2CEB-4D44-16CA-0F24099B1401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18710" y="476428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0" name="Контент 47">
            <a:extLst>
              <a:ext uri="{FF2B5EF4-FFF2-40B4-BE49-F238E27FC236}">
                <a16:creationId xmlns:a16="http://schemas.microsoft.com/office/drawing/2014/main" id="{2108E774-D145-FA07-58F1-7DB37A30A59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18710" y="5295180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3" name="Контент 47">
            <a:extLst>
              <a:ext uri="{FF2B5EF4-FFF2-40B4-BE49-F238E27FC236}">
                <a16:creationId xmlns:a16="http://schemas.microsoft.com/office/drawing/2014/main" id="{05B25D7D-82BA-4FF5-9C92-4AD18184751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8500328" y="1836331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25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A9C2624B-E6E6-C673-E8FF-F4BF909C3AC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635340" y="4045832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6" name="Контент 47">
            <a:extLst>
              <a:ext uri="{FF2B5EF4-FFF2-40B4-BE49-F238E27FC236}">
                <a16:creationId xmlns:a16="http://schemas.microsoft.com/office/drawing/2014/main" id="{A003837A-CCD7-3699-D86F-CB884CA4C67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635340" y="4576723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89028585-56FF-7B3D-783D-D06964F7C099}"/>
              </a:ext>
            </a:extLst>
          </p:cNvPr>
          <p:cNvSpPr>
            <a:spLocks noGrp="1"/>
          </p:cNvSpPr>
          <p:nvPr>
            <p:ph type="ftr" sz="quarter" idx="58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Название презентации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D090978-DDC9-0FA2-2CFD-733C8B854F3C}"/>
              </a:ext>
            </a:extLst>
          </p:cNvPr>
          <p:cNvSpPr>
            <a:spLocks noGrp="1"/>
          </p:cNvSpPr>
          <p:nvPr>
            <p:ph type="sldNum" sz="quarter" idx="59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226368387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участников коман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B92FA2A-46BA-2A19-C3CE-EC6985867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74" y="2367293"/>
            <a:ext cx="3909993" cy="3629708"/>
          </a:xfrm>
        </p:spPr>
        <p:txBody>
          <a:bodyPr rtlCol="0" anchor="t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8" name="Контент 47">
            <a:extLst>
              <a:ext uri="{FF2B5EF4-FFF2-40B4-BE49-F238E27FC236}">
                <a16:creationId xmlns:a16="http://schemas.microsoft.com/office/drawing/2014/main" id="{BF9EDF7D-3BB1-43C0-92BB-091CCC520477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269796" y="436455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39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15896C2C-7C25-4BC0-AF9B-DF590A2909A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520210" y="522515"/>
            <a:ext cx="2289842" cy="626551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40" name="Контент 47">
            <a:extLst>
              <a:ext uri="{FF2B5EF4-FFF2-40B4-BE49-F238E27FC236}">
                <a16:creationId xmlns:a16="http://schemas.microsoft.com/office/drawing/2014/main" id="{CAC554EF-FF8F-4055-A716-E82F461413B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520211" y="1165881"/>
            <a:ext cx="2289842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ru-RU" sz="1400" b="0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56" name="Контент 47">
            <a:extLst>
              <a:ext uri="{FF2B5EF4-FFF2-40B4-BE49-F238E27FC236}">
                <a16:creationId xmlns:a16="http://schemas.microsoft.com/office/drawing/2014/main" id="{4F0742C0-A9F2-4886-B17E-6915399483C3}"/>
              </a:ext>
            </a:extLst>
          </p:cNvPr>
          <p:cNvSpPr>
            <a:spLocks noGrp="1"/>
          </p:cNvSpPr>
          <p:nvPr>
            <p:ph type="pic" sz="quarter" idx="72"/>
          </p:nvPr>
        </p:nvSpPr>
        <p:spPr>
          <a:xfrm>
            <a:off x="8059916" y="436455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1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CE3DC674-39AB-43B9-AC30-97A68D22159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309889" y="642667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42" name="Контент 47">
            <a:extLst>
              <a:ext uri="{FF2B5EF4-FFF2-40B4-BE49-F238E27FC236}">
                <a16:creationId xmlns:a16="http://schemas.microsoft.com/office/drawing/2014/main" id="{F12189CA-0E22-41A5-91FD-03761860993D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309891" y="1165881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48" name="Контент 47">
            <a:extLst>
              <a:ext uri="{FF2B5EF4-FFF2-40B4-BE49-F238E27FC236}">
                <a16:creationId xmlns:a16="http://schemas.microsoft.com/office/drawing/2014/main" id="{A962C62E-F92F-445A-9243-8B433747A548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4269796" y="2004222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3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DE6F9463-BB2D-43FC-BE8F-21D3F9A2539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520210" y="2105171"/>
            <a:ext cx="2193021" cy="617418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44" name="Контент 47">
            <a:extLst>
              <a:ext uri="{FF2B5EF4-FFF2-40B4-BE49-F238E27FC236}">
                <a16:creationId xmlns:a16="http://schemas.microsoft.com/office/drawing/2014/main" id="{7DF27694-08A2-4530-B763-5A9B9D4DC6E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520212" y="2739721"/>
            <a:ext cx="2193021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1" name="Контент 47">
            <a:extLst>
              <a:ext uri="{FF2B5EF4-FFF2-40B4-BE49-F238E27FC236}">
                <a16:creationId xmlns:a16="http://schemas.microsoft.com/office/drawing/2014/main" id="{2EA753B3-D0BB-4484-85D1-E28345D99F4C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8059916" y="2004222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 dirty="0"/>
          </a:p>
        </p:txBody>
      </p:sp>
      <p:sp>
        <p:nvSpPr>
          <p:cNvPr id="45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20398AA4-3D68-487D-BE7C-9F1D45E3F5F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09890" y="2032203"/>
            <a:ext cx="2098039" cy="701144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46" name="Контент 47">
            <a:extLst>
              <a:ext uri="{FF2B5EF4-FFF2-40B4-BE49-F238E27FC236}">
                <a16:creationId xmlns:a16="http://schemas.microsoft.com/office/drawing/2014/main" id="{6B623D7A-5E96-42AB-9B1F-14E445503187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309890" y="2746407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49" name="Контент 47">
            <a:extLst>
              <a:ext uri="{FF2B5EF4-FFF2-40B4-BE49-F238E27FC236}">
                <a16:creationId xmlns:a16="http://schemas.microsoft.com/office/drawing/2014/main" id="{EAA5B0EA-1F3B-4D8B-9BB9-F9037A393705}"/>
              </a:ext>
            </a:extLst>
          </p:cNvPr>
          <p:cNvSpPr>
            <a:spLocks noGrp="1"/>
          </p:cNvSpPr>
          <p:nvPr>
            <p:ph type="pic" sz="quarter" idx="70"/>
          </p:nvPr>
        </p:nvSpPr>
        <p:spPr>
          <a:xfrm>
            <a:off x="4269796" y="3571991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7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2C93687D-1E42-4B01-9F16-9FA098CE1153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5520210" y="3775516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50" name="Контент 47">
            <a:extLst>
              <a:ext uri="{FF2B5EF4-FFF2-40B4-BE49-F238E27FC236}">
                <a16:creationId xmlns:a16="http://schemas.microsoft.com/office/drawing/2014/main" id="{7AB91474-458B-45F7-9773-FA375C2CF7FD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520211" y="4312077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2" name="Контент 47">
            <a:extLst>
              <a:ext uri="{FF2B5EF4-FFF2-40B4-BE49-F238E27FC236}">
                <a16:creationId xmlns:a16="http://schemas.microsoft.com/office/drawing/2014/main" id="{52E587E7-A09A-4FB2-8774-8073E737F106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8059916" y="3571991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51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FBF01DC7-D684-4484-B2AA-B50F7B1A00D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309889" y="3775516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52" name="Контент 47">
            <a:extLst>
              <a:ext uri="{FF2B5EF4-FFF2-40B4-BE49-F238E27FC236}">
                <a16:creationId xmlns:a16="http://schemas.microsoft.com/office/drawing/2014/main" id="{6046C90F-8A25-4E70-9BC9-4496C6B94EBC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309891" y="4312077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55" name="Контент 47">
            <a:extLst>
              <a:ext uri="{FF2B5EF4-FFF2-40B4-BE49-F238E27FC236}">
                <a16:creationId xmlns:a16="http://schemas.microsoft.com/office/drawing/2014/main" id="{D05B9A22-6B21-40BB-BBC1-9586C432A97B}"/>
              </a:ext>
            </a:extLst>
          </p:cNvPr>
          <p:cNvSpPr>
            <a:spLocks noGrp="1"/>
          </p:cNvSpPr>
          <p:nvPr>
            <p:ph type="pic" sz="quarter" idx="71"/>
          </p:nvPr>
        </p:nvSpPr>
        <p:spPr>
          <a:xfrm>
            <a:off x="4269796" y="5153614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53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F5E2B418-8D0E-4995-A3ED-4348C6F4A1A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5520210" y="536944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58" name="Контент 47">
            <a:extLst>
              <a:ext uri="{FF2B5EF4-FFF2-40B4-BE49-F238E27FC236}">
                <a16:creationId xmlns:a16="http://schemas.microsoft.com/office/drawing/2014/main" id="{90A2A6E4-4D11-4F28-9D68-BC28580EBC0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5520211" y="5901594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3" name="Контент 47">
            <a:extLst>
              <a:ext uri="{FF2B5EF4-FFF2-40B4-BE49-F238E27FC236}">
                <a16:creationId xmlns:a16="http://schemas.microsoft.com/office/drawing/2014/main" id="{A74DEBE4-2F74-4EB7-9501-8D37A3151B2A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8059916" y="5153614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59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070D69EE-1032-4604-B201-FD13AE846E9E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313612" y="536944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60" name="Контент 47">
            <a:extLst>
              <a:ext uri="{FF2B5EF4-FFF2-40B4-BE49-F238E27FC236}">
                <a16:creationId xmlns:a16="http://schemas.microsoft.com/office/drawing/2014/main" id="{B65187B8-CD7A-46B0-A851-E2456586E75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9309891" y="5901594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964988-2386-5A15-B085-00BD5D58E53C}"/>
              </a:ext>
            </a:extLst>
          </p:cNvPr>
          <p:cNvSpPr>
            <a:spLocks noGrp="1"/>
          </p:cNvSpPr>
          <p:nvPr>
            <p:ph type="ftr" sz="quarter" idx="76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2CC095-C330-BF75-42CE-50A46EAD82C5}"/>
              </a:ext>
            </a:extLst>
          </p:cNvPr>
          <p:cNvSpPr>
            <a:spLocks noGrp="1"/>
          </p:cNvSpPr>
          <p:nvPr>
            <p:ph type="sldNum" sz="quarter" idx="77"/>
          </p:nvPr>
        </p:nvSpPr>
        <p:spPr/>
        <p:txBody>
          <a:bodyPr rtlCol="0">
            <a:noAutofit/>
          </a:bodyPr>
          <a:lstStyle>
            <a:lvl1pPr>
              <a:defRPr lang="ru-RU" b="0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3743117437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нт 47">
            <a:extLst>
              <a:ext uri="{FF2B5EF4-FFF2-40B4-BE49-F238E27FC236}">
                <a16:creationId xmlns:a16="http://schemas.microsoft.com/office/drawing/2014/main" id="{28B6388A-37D2-4382-A7FC-9B9A76BDE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6"/>
                </a:solidFill>
                <a:latin typeface="+mn-lt"/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18CB8A3D-9A54-FD7C-F6A5-B33E6C891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38A7675-78A2-B642-22AF-B98514C68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176125D-E69D-E2ED-1549-3D67DBD487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6"/>
                </a:solidFill>
                <a:latin typeface="+mn-lt"/>
              </a:defRPr>
            </a:lvl1pPr>
          </a:lstStyle>
          <a:p>
            <a:pPr rtl="0"/>
            <a:r>
              <a:rPr lang="ru-RU" dirty="0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02057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2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8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ransition spd="slow">
    <p:wipe/>
  </p:transition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44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640" userDrawn="1">
          <p15:clr>
            <a:srgbClr val="F26B43"/>
          </p15:clr>
        </p15:guide>
        <p15:guide id="4" pos="1656" userDrawn="1">
          <p15:clr>
            <a:srgbClr val="F26B43"/>
          </p15:clr>
        </p15:guide>
        <p15:guide id="5" pos="52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3A3B864-5E85-99D2-93E5-5CA1F4F35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130" y="980412"/>
            <a:ext cx="6678706" cy="3723271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800" dirty="0"/>
              <a:t>«Живые стены»</a:t>
            </a:r>
            <a:br>
              <a:rPr lang="ru-RU" sz="4800" dirty="0"/>
            </a:br>
            <a:r>
              <a:rPr lang="ru-RU" sz="3000" b="0" dirty="0">
                <a:latin typeface="Arial" panose="020B0604020202020204" pitchFamily="34" charset="0"/>
                <a:cs typeface="Arial" panose="020B0604020202020204" pitchFamily="34" charset="0"/>
              </a:rPr>
              <a:t>или как стены в детском саду принимают активное участие в образовании и воспитании детей.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485E0237-B9A1-0B58-E0AA-05EF84817EB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520684" y="4101971"/>
            <a:ext cx="1570612" cy="760288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Милова </a:t>
            </a:r>
            <a:br>
              <a:rPr lang="ru-RU" dirty="0"/>
            </a:br>
            <a:r>
              <a:rPr lang="ru-RU" dirty="0"/>
              <a:t>Наталья Михайловна</a:t>
            </a:r>
          </a:p>
          <a:p>
            <a:pPr rtl="0"/>
            <a:endParaRPr lang="ru-RU" dirty="0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8C88B4D-F554-49C2-A23C-DFE94D4C835B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 rotWithShape="1">
          <a:blip r:embed="rId3"/>
          <a:srcRect l="17820" r="17820"/>
          <a:stretch/>
        </p:blipFill>
        <p:spPr>
          <a:xfrm>
            <a:off x="6742557" y="821836"/>
            <a:ext cx="4405503" cy="5066346"/>
          </a:xfrm>
        </p:spPr>
      </p:pic>
      <p:sp>
        <p:nvSpPr>
          <p:cNvPr id="10" name="Полилиния: Фигура 11">
            <a:extLst>
              <a:ext uri="{FF2B5EF4-FFF2-40B4-BE49-F238E27FC236}">
                <a16:creationId xmlns:a16="http://schemas.microsoft.com/office/drawing/2014/main" id="{01A79B69-242C-3AEB-4A42-7A606A54C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857505" y="838985"/>
            <a:ext cx="1637958" cy="187385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4" name="Полилиния: Фигура 11">
            <a:extLst>
              <a:ext uri="{FF2B5EF4-FFF2-40B4-BE49-F238E27FC236}">
                <a16:creationId xmlns:a16="http://schemas.microsoft.com/office/drawing/2014/main" id="{E5D4DE6D-89C8-6FFF-287D-3F3BAD416C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974436" y="3694919"/>
            <a:ext cx="1637958" cy="187385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844792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>
            <a:extLst>
              <a:ext uri="{FF2B5EF4-FFF2-40B4-BE49-F238E27FC236}">
                <a16:creationId xmlns:a16="http://schemas.microsoft.com/office/drawing/2014/main" id="{5DF64211-DCD8-B458-DBD2-EBDA7AE33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632" y="2818494"/>
            <a:ext cx="4759721" cy="2533436"/>
          </a:xfrm>
        </p:spPr>
        <p:txBody>
          <a:bodyPr rtlCol="0" anchor="t"/>
          <a:lstStyle>
            <a:defPPr>
              <a:defRPr lang="ru-RU"/>
            </a:defPPr>
          </a:lstStyle>
          <a:p>
            <a:pPr rtl="0"/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сновные функции</a:t>
            </a:r>
            <a:r>
              <a:rPr lang="ru-RU" sz="2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принципы и тре</a:t>
            </a:r>
            <a:r>
              <a:rPr lang="ru-RU" sz="2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бования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построения описаны в ФГОС ДО:</a:t>
            </a:r>
            <a:endParaRPr lang="ru-RU" sz="3600" dirty="0"/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8FEA3BB9-F064-CFBE-C0BE-BB7A22A4DCF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Насыщенность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78024C77-A2F8-1ABA-5412-E6BB88B5FA1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 err="1"/>
              <a:t>Трансформи-руемость</a:t>
            </a:r>
            <a:endParaRPr lang="ru-RU" dirty="0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241202DB-E499-EB19-8A48-A3301DA59ED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 err="1"/>
              <a:t>Полифункцио-нальность</a:t>
            </a:r>
            <a:endParaRPr lang="ru-RU" dirty="0"/>
          </a:p>
        </p:txBody>
      </p:sp>
      <p:sp>
        <p:nvSpPr>
          <p:cNvPr id="22" name="Текст 21">
            <a:extLst>
              <a:ext uri="{FF2B5EF4-FFF2-40B4-BE49-F238E27FC236}">
                <a16:creationId xmlns:a16="http://schemas.microsoft.com/office/drawing/2014/main" id="{D5402852-C1AD-6A4E-DAA7-0AE582A742F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Вариативность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36D0CF6-7418-9349-F7A8-045EA96B2D03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* Развивающая предметно-пространственная среда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CBE681AB-301C-4DC8-7FBD-FAA2CC6606AE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7FEACEE-25B4-4A2D-B147-27296E36371D}" type="slidenum">
              <a:rPr lang="ru-RU" altLang="zh-CN" smtClean="0"/>
              <a:pPr/>
              <a:t>2</a:t>
            </a:fld>
            <a:endParaRPr lang="ru-RU" altLang="zh-CN" dirty="0"/>
          </a:p>
        </p:txBody>
      </p:sp>
      <p:sp>
        <p:nvSpPr>
          <p:cNvPr id="2" name="Заголовок 18">
            <a:extLst>
              <a:ext uri="{FF2B5EF4-FFF2-40B4-BE49-F238E27FC236}">
                <a16:creationId xmlns:a16="http://schemas.microsoft.com/office/drawing/2014/main" id="{93CC485D-6C25-08BC-BEEC-69C6A7459540}"/>
              </a:ext>
            </a:extLst>
          </p:cNvPr>
          <p:cNvSpPr txBox="1">
            <a:spLocks/>
          </p:cNvSpPr>
          <p:nvPr/>
        </p:nvSpPr>
        <p:spPr>
          <a:xfrm>
            <a:off x="552166" y="998135"/>
            <a:ext cx="2061343" cy="14583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b="1" kern="12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/>
              <a:t>РППС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DD7D2C-AFBB-35BC-DC55-758324B3E7B5}"/>
              </a:ext>
            </a:extLst>
          </p:cNvPr>
          <p:cNvSpPr txBox="1"/>
          <p:nvPr/>
        </p:nvSpPr>
        <p:spPr>
          <a:xfrm>
            <a:off x="2293263" y="1246942"/>
            <a:ext cx="2935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/>
              <a:t>*</a:t>
            </a:r>
          </a:p>
        </p:txBody>
      </p:sp>
      <p:sp>
        <p:nvSpPr>
          <p:cNvPr id="7" name="Текст 23">
            <a:extLst>
              <a:ext uri="{FF2B5EF4-FFF2-40B4-BE49-F238E27FC236}">
                <a16:creationId xmlns:a16="http://schemas.microsoft.com/office/drawing/2014/main" id="{C4541F0B-1CEC-7E9F-A5A0-91499F7ADD51}"/>
              </a:ext>
            </a:extLst>
          </p:cNvPr>
          <p:cNvSpPr txBox="1">
            <a:spLocks/>
          </p:cNvSpPr>
          <p:nvPr/>
        </p:nvSpPr>
        <p:spPr>
          <a:xfrm>
            <a:off x="8375472" y="4647675"/>
            <a:ext cx="1913128" cy="1075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0" indent="0" algn="ctr" defTabSz="914400" rtl="0" eaLnBrk="1" latinLnBrk="0" hangingPunct="1">
              <a:lnSpc>
                <a:spcPct val="113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RU" sz="1800" b="0" i="0" kern="1200">
                <a:solidFill>
                  <a:schemeClr val="accent6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9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Безопасность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57AAD02-4B6E-C805-3FF3-4D9FEA4E005F}"/>
              </a:ext>
            </a:extLst>
          </p:cNvPr>
          <p:cNvSpPr/>
          <p:nvPr/>
        </p:nvSpPr>
        <p:spPr>
          <a:xfrm>
            <a:off x="7163306" y="4003918"/>
            <a:ext cx="212651" cy="173158"/>
          </a:xfrm>
          <a:prstGeom prst="rect">
            <a:avLst/>
          </a:prstGeom>
          <a:solidFill>
            <a:srgbClr val="F8F6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9D42E53-57FC-B283-5166-4A039BBC3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8" b="97908" l="0" r="98433">
                        <a14:foregroundMark x1="7053" y1="26639" x2="7053" y2="68619"/>
                        <a14:foregroundMark x1="7053" y1="68619" x2="12586" y2="11732"/>
                        <a14:foregroundMark x1="15589" y1="10112" x2="42476" y2="5579"/>
                        <a14:foregroundMark x1="42476" y1="5579" x2="79624" y2="21060"/>
                        <a14:foregroundMark x1="79624" y1="21060" x2="93887" y2="51604"/>
                        <a14:foregroundMark x1="93887" y1="51604" x2="90909" y2="73640"/>
                        <a14:foregroundMark x1="90909" y1="73640" x2="90909" y2="73640"/>
                        <a14:foregroundMark x1="39655" y1="4463" x2="76803" y2="10879"/>
                        <a14:foregroundMark x1="76803" y1="10879" x2="97962" y2="24128"/>
                        <a14:foregroundMark x1="97962" y1="24128" x2="92006" y2="71409"/>
                        <a14:foregroundMark x1="92006" y1="71409" x2="93887" y2="74756"/>
                        <a14:foregroundMark x1="34796" y1="1116" x2="59561" y2="5300"/>
                        <a14:foregroundMark x1="39342" y1="3905" x2="65517" y2="5997"/>
                        <a14:foregroundMark x1="65517" y1="5997" x2="68652" y2="8508"/>
                        <a14:foregroundMark x1="61912" y1="3905" x2="52508" y2="697"/>
                        <a14:foregroundMark x1="84796" y1="11158" x2="97179" y2="33473"/>
                        <a14:foregroundMark x1="97179" y1="33473" x2="98589" y2="73361"/>
                        <a14:foregroundMark x1="98276" y1="27755" x2="98119" y2="56067"/>
                        <a14:foregroundMark x1="98119" y1="56067" x2="97649" y2="44630"/>
                        <a14:foregroundMark x1="16144" y1="17434" x2="1097" y2="39331"/>
                        <a14:foregroundMark x1="1097" y1="39331" x2="4232" y2="67225"/>
                        <a14:foregroundMark x1="4232" y1="67225" x2="3918" y2="69317"/>
                        <a14:foregroundMark x1="10658" y1="19386" x2="627" y2="41283"/>
                        <a14:foregroundMark x1="627" y1="41283" x2="1411" y2="72803"/>
                        <a14:foregroundMark x1="1411" y1="72803" x2="940" y2="67364"/>
                        <a14:foregroundMark x1="2821" y1="75872" x2="52508" y2="95676"/>
                        <a14:foregroundMark x1="52508" y1="95676" x2="96395" y2="75872"/>
                        <a14:foregroundMark x1="41536" y1="96932" x2="68025" y2="91771"/>
                        <a14:foregroundMark x1="68025" y1="91771" x2="68025" y2="91771"/>
                        <a14:foregroundMark x1="57053" y1="93724" x2="46708" y2="96234"/>
                        <a14:foregroundMark x1="53762" y1="98047" x2="44201" y2="96932"/>
                        <a14:foregroundMark x1="6113" y1="76848" x2="34796" y2="89121"/>
                        <a14:foregroundMark x1="23511" y1="93724" x2="11669" y2="12129"/>
                        <a14:foregroundMark x1="10636" y1="11290" x2="0" y2="40865"/>
                        <a14:foregroundMark x1="75078" y1="93724" x2="94514" y2="78801"/>
                        <a14:foregroundMark x1="94514" y1="78801" x2="91536" y2="77964"/>
                        <a14:foregroundMark x1="97335" y1="74756" x2="98276" y2="74756"/>
                        <a14:foregroundMark x1="19279" y1="84798" x2="45141" y2="95119"/>
                        <a14:foregroundMark x1="45141" y1="95119" x2="40596" y2="97211"/>
                        <a14:foregroundMark x1="44201" y1="95955" x2="36991" y2="91492"/>
                        <a14:foregroundMark x1="627" y1="69596" x2="940" y2="70990"/>
                        <a14:foregroundMark x1="627" y1="55788" x2="4545" y2="64435"/>
                        <a14:foregroundMark x1="7680" y1="22315" x2="1881" y2="40028"/>
                        <a14:foregroundMark x1="313" y1="38912" x2="8621" y2="19665"/>
                        <a14:foregroundMark x1="6740" y1="19944" x2="313" y2="27197"/>
                        <a14:foregroundMark x1="940" y1="55509" x2="6740" y2="80335"/>
                        <a14:foregroundMark x1="6740" y1="80335" x2="19592" y2="84240"/>
                        <a14:foregroundMark x1="2821" y1="74198" x2="1881" y2="71409"/>
                        <a14:foregroundMark x1="313" y1="71967" x2="3135" y2="75872"/>
                        <a14:foregroundMark x1="55172" y1="95816" x2="55486" y2="94421"/>
                        <a14:foregroundMark x1="56740" y1="95119" x2="55956" y2="93863"/>
                        <a14:foregroundMark x1="57994" y1="94840" x2="56897" y2="93445"/>
                        <a14:foregroundMark x1="784" y1="75035" x2="157" y2="73919"/>
                        <a14:backgroundMark x1="21630" y1="1674" x2="10188" y2="4045"/>
                        <a14:backgroundMark x1="10972" y1="10042" x2="9875" y2="8647"/>
                        <a14:backgroundMark x1="15361" y1="9763" x2="9091" y2="8926"/>
                        <a14:backgroundMark x1="68966" y1="1255" x2="98119" y2="10181"/>
                        <a14:backgroundMark x1="98119" y1="10181" x2="98119" y2="101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74027" y="4085212"/>
            <a:ext cx="1969434" cy="2213299"/>
          </a:xfrm>
          <a:prstGeom prst="rect">
            <a:avLst/>
          </a:prstGeom>
        </p:spPr>
      </p:pic>
      <p:sp>
        <p:nvSpPr>
          <p:cNvPr id="24" name="Текст 23">
            <a:extLst>
              <a:ext uri="{FF2B5EF4-FFF2-40B4-BE49-F238E27FC236}">
                <a16:creationId xmlns:a16="http://schemas.microsoft.com/office/drawing/2014/main" id="{ABF1D337-2A3C-A0FB-A6CD-5E4B9D6DFD9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13067" y="4654016"/>
            <a:ext cx="1913128" cy="1075689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Доступность</a:t>
            </a:r>
          </a:p>
        </p:txBody>
      </p:sp>
    </p:spTree>
    <p:extLst>
      <p:ext uri="{BB962C8B-B14F-4D97-AF65-F5344CB8AC3E}">
        <p14:creationId xmlns:p14="http://schemas.microsoft.com/office/powerpoint/2010/main" val="277553516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DBF46-651D-843B-E964-D1C0B29E5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Заголовок 30">
            <a:extLst>
              <a:ext uri="{FF2B5EF4-FFF2-40B4-BE49-F238E27FC236}">
                <a16:creationId xmlns:a16="http://schemas.microsoft.com/office/drawing/2014/main" id="{9ED879E5-BD6F-D3D2-9CD4-DEF284F4D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7297"/>
            <a:ext cx="10515600" cy="1325563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000" dirty="0"/>
              <a:t>Примеры на практике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187B88-F444-203B-D3B6-A91DEAE6A45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90211" y="5442461"/>
            <a:ext cx="2018516" cy="598214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 Автор: </a:t>
            </a:r>
            <a:br>
              <a:rPr lang="ru-RU" dirty="0"/>
            </a:br>
            <a:r>
              <a:rPr lang="ru-RU" dirty="0"/>
              <a:t>Ю.В. Илюхина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6AB51A1-E175-76F5-0D18-5334C74181CF}"/>
              </a:ext>
            </a:extLst>
          </p:cNvPr>
          <p:cNvSpPr>
            <a:spLocks noGrp="1"/>
          </p:cNvSpPr>
          <p:nvPr>
            <p:ph type="ftr" sz="quarter" idx="58"/>
          </p:nvPr>
        </p:nvSpPr>
        <p:spPr>
          <a:xfrm>
            <a:off x="103352" y="6368208"/>
            <a:ext cx="4485132" cy="365125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Использованные фото являются собственностью </a:t>
            </a:r>
            <a:r>
              <a:rPr lang="ru-RU" dirty="0" err="1"/>
              <a:t>Ю.В.Илюхиной</a:t>
            </a:r>
            <a:r>
              <a:rPr lang="ru-RU" dirty="0"/>
              <a:t> 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2E82F1-D32F-7F2D-6E46-97D1006818DE}"/>
              </a:ext>
            </a:extLst>
          </p:cNvPr>
          <p:cNvSpPr>
            <a:spLocks noGrp="1"/>
          </p:cNvSpPr>
          <p:nvPr>
            <p:ph type="sldNum" sz="quarter" idx="59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7FEACEE-25B4-4A2D-B147-27296E36371D}" type="slidenum">
              <a:rPr lang="ru-RU" altLang="zh-CN" smtClean="0"/>
              <a:pPr rtl="0"/>
              <a:t>3</a:t>
            </a:fld>
            <a:endParaRPr lang="ru-RU" altLang="zh-CN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33E1E7-7328-EAAA-351F-B8AEF7D1B1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69" y="1723310"/>
            <a:ext cx="2541006" cy="3602249"/>
          </a:xfrm>
          <a:prstGeom prst="rect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722075E-C66E-4253-CC9D-A65F4F4D01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787" t="-366" r="4905" b="6901"/>
          <a:stretch/>
        </p:blipFill>
        <p:spPr>
          <a:xfrm>
            <a:off x="6810375" y="3543518"/>
            <a:ext cx="4476750" cy="2889225"/>
          </a:xfrm>
          <a:prstGeom prst="rect">
            <a:avLst/>
          </a:prstGeom>
          <a:ln>
            <a:noFill/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843C3E0-3D4D-D798-EFAA-676AB22695F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962" t="4734" r="8292" b="8168"/>
          <a:stretch/>
        </p:blipFill>
        <p:spPr>
          <a:xfrm>
            <a:off x="3593841" y="1216168"/>
            <a:ext cx="4847576" cy="29055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349487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Пользовательская​">
  <a:themeElements>
    <a:clrScheme name="Custom 9">
      <a:dk1>
        <a:srgbClr val="000000"/>
      </a:dk1>
      <a:lt1>
        <a:srgbClr val="FFFFFF"/>
      </a:lt1>
      <a:dk2>
        <a:srgbClr val="0F253E"/>
      </a:dk2>
      <a:lt2>
        <a:srgbClr val="E7E6E6"/>
      </a:lt2>
      <a:accent1>
        <a:srgbClr val="4472C4"/>
      </a:accent1>
      <a:accent2>
        <a:srgbClr val="B83803"/>
      </a:accent2>
      <a:accent3>
        <a:srgbClr val="DCD3CC"/>
      </a:accent3>
      <a:accent4>
        <a:srgbClr val="F79320"/>
      </a:accent4>
      <a:accent5>
        <a:srgbClr val="44668D"/>
      </a:accent5>
      <a:accent6>
        <a:srgbClr val="0F253E"/>
      </a:accent6>
      <a:hlink>
        <a:srgbClr val="AEC0D9"/>
      </a:hlink>
      <a:folHlink>
        <a:srgbClr val="B83903"/>
      </a:folHlink>
    </a:clrScheme>
    <a:fontScheme name="Custom 10">
      <a:majorFont>
        <a:latin typeface="Arial Black"/>
        <a:ea typeface=""/>
        <a:cs typeface="Arial Black"/>
      </a:majorFont>
      <a:minorFont>
        <a:latin typeface="Abad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 marL="0" indent="0" algn="ctr">
          <a:lnSpc>
            <a:spcPct val="100000"/>
          </a:lnSpc>
          <a:spcBef>
            <a:spcPts val="0"/>
          </a:spcBef>
          <a:buFontTx/>
          <a:buNone/>
          <a:defRPr sz="1800" smtClean="0">
            <a:solidFill>
              <a:prstClr val="white"/>
            </a:solidFill>
            <a:latin typeface="Posterama" panose="020B0504020200020000" pitchFamily="34" charset="0"/>
            <a:ea typeface="微软雅黑"/>
            <a:cs typeface="Posterama" panose="020B050402020002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71627982_TF00951641_Win32" id="{FCC91359-B634-4883-A2B8-19CEDDDA07B5}" vid="{8CC0BCB0-159C-4E0C-8711-4CE9AA66106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515263-A3DE-4193-B6AA-5C449C9451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AD9BE2-6B3D-4616-B044-300A8177DEA5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74CFA8B0-C7B8-4655-A378-2962C04794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Светлая презентация с шестиугольником</Template>
  <TotalTime>8335</TotalTime>
  <Words>74</Words>
  <Application>Microsoft Office PowerPoint</Application>
  <PresentationFormat>Широкоэкранный</PresentationFormat>
  <Paragraphs>20</Paragraphs>
  <Slides>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Abadi</vt:lpstr>
      <vt:lpstr>Arial</vt:lpstr>
      <vt:lpstr>Arial Black</vt:lpstr>
      <vt:lpstr>Calibri</vt:lpstr>
      <vt:lpstr>Times New Roman</vt:lpstr>
      <vt:lpstr>Пользовательская​</vt:lpstr>
      <vt:lpstr>«Живые стены» или как стены в детском саду принимают активное участие в образовании и воспитании детей.</vt:lpstr>
      <vt:lpstr>Основные функции, принципы и требования построения описаны в ФГОС ДО:</vt:lpstr>
      <vt:lpstr>Примеры на практике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Наталья Милова</dc:creator>
  <cp:lastModifiedBy>Наталья Милова</cp:lastModifiedBy>
  <cp:revision>9</cp:revision>
  <dcterms:created xsi:type="dcterms:W3CDTF">2025-02-08T14:21:42Z</dcterms:created>
  <dcterms:modified xsi:type="dcterms:W3CDTF">2025-03-09T14:12:07Z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