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5400" b="1" dirty="0">
                <a:solidFill>
                  <a:srgbClr val="002060"/>
                </a:solidFill>
              </a:rPr>
              <a:t>«Shapes» 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9952" y="4016717"/>
            <a:ext cx="4392488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646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/>
              <a:t/>
            </a:r>
            <a:br>
              <a:rPr lang="ru-RU" sz="7200" dirty="0"/>
            </a:b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en-US" sz="7200" b="1" dirty="0" smtClean="0">
                <a:solidFill>
                  <a:srgbClr val="002060"/>
                </a:solidFill>
              </a:rPr>
              <a:t>circle</a:t>
            </a:r>
            <a:endParaRPr lang="ru-RU" sz="7200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492896"/>
            <a:ext cx="3796359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373216"/>
            <a:ext cx="2298700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4473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7200" b="1" dirty="0" smtClean="0">
                <a:solidFill>
                  <a:srgbClr val="002060"/>
                </a:solidFill>
              </a:rPr>
              <a:t>triangle</a:t>
            </a:r>
            <a:endParaRPr lang="ru-RU" sz="7200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492896"/>
            <a:ext cx="4624902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550" y="5688013"/>
            <a:ext cx="3219450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4657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7200" b="1" dirty="0" smtClean="0">
                <a:solidFill>
                  <a:srgbClr val="002060"/>
                </a:solidFill>
              </a:rPr>
              <a:t>square</a:t>
            </a:r>
            <a:endParaRPr lang="ru-RU" sz="7200" b="1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636912"/>
            <a:ext cx="3744416" cy="369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301208"/>
            <a:ext cx="2573337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6286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7200" b="1" dirty="0" smtClean="0">
                <a:solidFill>
                  <a:srgbClr val="002060"/>
                </a:solidFill>
              </a:rPr>
              <a:t>rectangle</a:t>
            </a:r>
            <a:endParaRPr lang="ru-RU" sz="7200" b="1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52936"/>
            <a:ext cx="5555396" cy="3023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726714"/>
            <a:ext cx="3236913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8046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7200" b="1" dirty="0" smtClean="0">
                <a:solidFill>
                  <a:srgbClr val="002060"/>
                </a:solidFill>
              </a:rPr>
              <a:t>pentagon</a:t>
            </a:r>
            <a:endParaRPr lang="ru-RU" sz="7200" b="1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420888"/>
            <a:ext cx="4680520" cy="4121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589240"/>
            <a:ext cx="3378200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0426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3490" y="692696"/>
            <a:ext cx="7024744" cy="1080120"/>
          </a:xfrm>
        </p:spPr>
        <p:txBody>
          <a:bodyPr>
            <a:noAutofit/>
          </a:bodyPr>
          <a:lstStyle/>
          <a:p>
            <a:pPr algn="ctr"/>
            <a:r>
              <a:rPr lang="en-US" sz="7200" b="1" dirty="0" smtClean="0">
                <a:solidFill>
                  <a:srgbClr val="002060"/>
                </a:solidFill>
              </a:rPr>
              <a:t>application</a:t>
            </a:r>
            <a:endParaRPr lang="ru-RU" sz="7200" b="1" dirty="0">
              <a:solidFill>
                <a:srgbClr val="00206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16832"/>
            <a:ext cx="7899070" cy="4516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80987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7</TotalTime>
  <Words>8</Words>
  <Application>Microsoft Office PowerPoint</Application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Остин</vt:lpstr>
      <vt:lpstr>«Shapes»  </vt:lpstr>
      <vt:lpstr>   circle</vt:lpstr>
      <vt:lpstr>triangle</vt:lpstr>
      <vt:lpstr>square</vt:lpstr>
      <vt:lpstr>rectangle</vt:lpstr>
      <vt:lpstr>pentagon</vt:lpstr>
      <vt:lpstr>application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«Shapes»  </dc:title>
  <dc:creator>компотэр</dc:creator>
  <cp:lastModifiedBy>User</cp:lastModifiedBy>
  <cp:revision>2</cp:revision>
  <dcterms:created xsi:type="dcterms:W3CDTF">2019-09-14T21:03:15Z</dcterms:created>
  <dcterms:modified xsi:type="dcterms:W3CDTF">2019-09-14T21:20:46Z</dcterms:modified>
</cp:coreProperties>
</file>