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7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01935"/>
            <a:ext cx="75208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МДОУ «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Малечкинский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детский сад»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8840"/>
            <a:ext cx="8229600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Мастер- класс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«Академия для родителей. Рисуем с мамой»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4509120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Выполнили: </a:t>
            </a:r>
          </a:p>
          <a:p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Мишонина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Ирина Александровна, 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Шиловская Татьяна Васильевна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1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Monotype Corsiva" pitchFamily="66" charset="0"/>
              </a:rPr>
              <a:t>Рисование пальчиком</a:t>
            </a:r>
          </a:p>
        </p:txBody>
      </p:sp>
      <p:pic>
        <p:nvPicPr>
          <p:cNvPr id="4099" name="Picture 3" descr="F:\DCIM\102MSDCF\DSC0045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0" b="7778"/>
          <a:stretch/>
        </p:blipFill>
        <p:spPr bwMode="auto">
          <a:xfrm>
            <a:off x="860499" y="1124744"/>
            <a:ext cx="4034404" cy="269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:\DCIM\102MSDCF\DSC004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1" t="8820" r="10363" b="10098"/>
          <a:stretch/>
        </p:blipFill>
        <p:spPr bwMode="auto">
          <a:xfrm>
            <a:off x="3923928" y="2731435"/>
            <a:ext cx="4032448" cy="3054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72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142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Коллективная работа</a:t>
            </a: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7170" name="Picture 2" descr="C:\Users\Admin\Desktop\DSC0042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84"/>
          <a:stretch/>
        </p:blipFill>
        <p:spPr bwMode="auto">
          <a:xfrm>
            <a:off x="755576" y="1027156"/>
            <a:ext cx="4320480" cy="2858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\Desktop\DSC004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8"/>
          <a:stretch/>
        </p:blipFill>
        <p:spPr bwMode="auto">
          <a:xfrm>
            <a:off x="4139952" y="3140968"/>
            <a:ext cx="4134963" cy="293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53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Памятки для родителей</a:t>
            </a: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1026" name="Picture 2" descr="F:\DCIM\102MSDCF\DSC004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72816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DCIM\102MSDCF\DSC004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1" t="5013" r="6972" b="7642"/>
          <a:stretch/>
        </p:blipFill>
        <p:spPr bwMode="auto">
          <a:xfrm>
            <a:off x="827584" y="1052736"/>
            <a:ext cx="327836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38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80728"/>
            <a:ext cx="7272808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	Закончить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нашу встречу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хотим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словами Василия Антоновича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Сухомлинского: «Истоки способностей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и дарования детей – на кончиках их пальцев. От пальцев, образно говоря, идут тончайшие нити – ручейки, которые питают источник творческой мысли. Другими словами, чем больше мастерства в детской руке, тем умнее ребенок».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Желаем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дальнейших успехов.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00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Спасибо за внимание!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 descr="C:\Users\Admin\Desktop\DSC004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9" b="1709"/>
          <a:stretch/>
        </p:blipFill>
        <p:spPr bwMode="auto">
          <a:xfrm>
            <a:off x="943645" y="1062087"/>
            <a:ext cx="6741293" cy="452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32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908720"/>
            <a:ext cx="7416824" cy="4824536"/>
          </a:xfrm>
        </p:spPr>
        <p:txBody>
          <a:bodyPr>
            <a:normAutofit fontScale="55000" lnSpcReduction="20000"/>
          </a:bodyPr>
          <a:lstStyle/>
          <a:p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Цель: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just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	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ознакомить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родителей с приемами и способами изображения, научить использовать знания и умения в работе с детьми в домашних условиях, рассказать о  необходимости совместной деятельности в продуктивной и другой творческой работе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</a:t>
            </a:r>
          </a:p>
          <a:p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Задачи: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just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• Предложить варианты создания материальной базы для творческой деятельности малышей в домашних условиях.</a:t>
            </a:r>
          </a:p>
          <a:p>
            <a:pPr algn="just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• Помочь в организации благоприятных условий, для мотивации ребенка к процессу рисования.</a:t>
            </a:r>
          </a:p>
          <a:p>
            <a:pPr algn="just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• Познакомить с нетрадиционными приемами рисования: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листьями, пальчиками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и ладошкой, пластиковой вилкой,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ватной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палочкой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, овощами, бросовым материалом.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just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•Показать приемы совместной деятельности, вовлекая в работу членов семьи.</a:t>
            </a:r>
          </a:p>
          <a:p>
            <a:pPr algn="just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•Вызвать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интерес к  художественно  –  эстетическим видам деятельности, в разных вариантах и сочетаниях между собой.</a:t>
            </a:r>
          </a:p>
          <a:p>
            <a:pPr marL="457200" indent="-457200" algn="just">
              <a:buFontTx/>
              <a:buChar char="-"/>
            </a:pPr>
            <a:endParaRPr lang="ru-RU" sz="35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02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695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Оборудование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319857"/>
            <a:ext cx="46805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рабочее место для каждого родителя;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лист формата А2;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бумага по 6 листов на каждого родителя;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гуашь 12 цветов;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влажные и сухие салфетки;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листья сухие;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кисточки №5;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баночки для кистей</a:t>
            </a:r>
            <a:r>
              <a:rPr lang="ru-RU" sz="2000" dirty="0" smtClean="0">
                <a:latin typeface="Monotype Corsiva" pitchFamily="66" charset="0"/>
              </a:rPr>
              <a:t>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«штампы» из овощей, бросового материала;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ru-RU" sz="1400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67151" y="1319277"/>
            <a:ext cx="374926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ватные палочки</a:t>
            </a:r>
            <a:r>
              <a:rPr lang="ru-RU" sz="2000" dirty="0" smtClean="0">
                <a:latin typeface="Monotype Corsiva" pitchFamily="66" charset="0"/>
              </a:rPr>
              <a:t>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 smtClean="0">
                <a:latin typeface="Monotype Corsiva" pitchFamily="66" charset="0"/>
              </a:rPr>
              <a:t>шаблоны </a:t>
            </a:r>
            <a:r>
              <a:rPr lang="ru-RU" sz="2000" dirty="0">
                <a:latin typeface="Monotype Corsiva" pitchFamily="66" charset="0"/>
              </a:rPr>
              <a:t>картинок;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трафареты животных;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одноразовые вилочки;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одноразовые тарелки;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мультимедийная система;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презентация «Нетрадиционные техники рисования»;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2000" dirty="0">
                <a:latin typeface="Monotype Corsiva" pitchFamily="66" charset="0"/>
              </a:rPr>
              <a:t>аудиозапись спокойной мелодии для фона</a:t>
            </a:r>
            <a:r>
              <a:rPr lang="ru-RU" dirty="0">
                <a:latin typeface="Monotype Corsiva" pitchFamily="66" charset="0"/>
              </a:rPr>
              <a:t>.</a:t>
            </a:r>
            <a:endParaRPr lang="ru-RU" sz="1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42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Подготовка к мастер-классу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Admin\Desktop\DSC0038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14153" r="4812" b="5887"/>
          <a:stretch/>
        </p:blipFill>
        <p:spPr bwMode="auto">
          <a:xfrm>
            <a:off x="683569" y="1052736"/>
            <a:ext cx="4176464" cy="273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DSC004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3" t="7342" r="16201" b="16153"/>
          <a:stretch/>
        </p:blipFill>
        <p:spPr bwMode="auto">
          <a:xfrm>
            <a:off x="4211960" y="2917402"/>
            <a:ext cx="3744416" cy="299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2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142"/>
            <a:ext cx="8229600" cy="94096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Рисование одноразовыми вилками</a:t>
            </a:r>
          </a:p>
        </p:txBody>
      </p:sp>
      <p:pic>
        <p:nvPicPr>
          <p:cNvPr id="2050" name="Picture 2" descr="C:\Users\Admin\Desktop\DSC0039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" t="2601" b="11642"/>
          <a:stretch/>
        </p:blipFill>
        <p:spPr bwMode="auto">
          <a:xfrm>
            <a:off x="765496" y="908720"/>
            <a:ext cx="4047974" cy="277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DCIM\102MSDCF\DSC004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1"/>
          <a:stretch/>
        </p:blipFill>
        <p:spPr bwMode="auto">
          <a:xfrm>
            <a:off x="3995936" y="3068960"/>
            <a:ext cx="4247456" cy="296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14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3276"/>
            <a:ext cx="8229600" cy="867452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Monotype Corsiva" pitchFamily="66" charset="0"/>
              </a:rPr>
              <a:t>Штампование «</a:t>
            </a:r>
            <a:r>
              <a:rPr lang="ru-RU" sz="4000" b="1" dirty="0" smtClean="0">
                <a:latin typeface="Monotype Corsiva" pitchFamily="66" charset="0"/>
              </a:rPr>
              <a:t>Украшаем салфетку»</a:t>
            </a: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3074" name="Picture 2" descr="C:\Users\Admin\Desktop\DSC0039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" t="6302" r="2364" b="7766"/>
          <a:stretch/>
        </p:blipFill>
        <p:spPr bwMode="auto">
          <a:xfrm>
            <a:off x="755576" y="980728"/>
            <a:ext cx="3895106" cy="266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DCIM\102MSDCF\DSC004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1" b="10341"/>
          <a:stretch/>
        </p:blipFill>
        <p:spPr bwMode="auto">
          <a:xfrm>
            <a:off x="4139953" y="3068960"/>
            <a:ext cx="4032448" cy="2667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48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Monotype Corsiva" pitchFamily="66" charset="0"/>
              </a:rPr>
              <a:t>Печать листьями</a:t>
            </a:r>
          </a:p>
        </p:txBody>
      </p:sp>
      <p:pic>
        <p:nvPicPr>
          <p:cNvPr id="5122" name="Picture 2" descr="F:\DCIM\102MSDCF\DSC004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" t="3786" b="6354"/>
          <a:stretch/>
        </p:blipFill>
        <p:spPr bwMode="auto">
          <a:xfrm>
            <a:off x="827583" y="980728"/>
            <a:ext cx="4164937" cy="293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DCIM\102MSDCF\DSC004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" t="19583" r="4681" b="7649"/>
          <a:stretch/>
        </p:blipFill>
        <p:spPr bwMode="auto">
          <a:xfrm>
            <a:off x="3563888" y="3212976"/>
            <a:ext cx="4536504" cy="265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08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042" y="188640"/>
            <a:ext cx="859098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atin typeface="Monotype Corsiva" pitchFamily="66" charset="0"/>
              </a:rPr>
              <a:t>Физминутка</a:t>
            </a:r>
            <a:r>
              <a:rPr lang="ru-RU" b="1" dirty="0" smtClean="0">
                <a:latin typeface="Monotype Corsiva" pitchFamily="66" charset="0"/>
              </a:rPr>
              <a:t> «Если </a:t>
            </a:r>
            <a:r>
              <a:rPr lang="ru-RU" b="1" smtClean="0">
                <a:latin typeface="Monotype Corsiva" pitchFamily="66" charset="0"/>
              </a:rPr>
              <a:t>весело живется – </a:t>
            </a:r>
            <a:br>
              <a:rPr lang="ru-RU" b="1" smtClean="0">
                <a:latin typeface="Monotype Corsiva" pitchFamily="66" charset="0"/>
              </a:rPr>
            </a:br>
            <a:r>
              <a:rPr lang="ru-RU" b="1" smtClean="0">
                <a:latin typeface="Monotype Corsiva" pitchFamily="66" charset="0"/>
              </a:rPr>
              <a:t>делай </a:t>
            </a:r>
            <a:r>
              <a:rPr lang="ru-RU" b="1" dirty="0" smtClean="0">
                <a:latin typeface="Monotype Corsiva" pitchFamily="66" charset="0"/>
              </a:rPr>
              <a:t>так»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5122" name="Picture 2" descr="C:\Users\Admin\Desktop\DSC004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3" t="5704" r="14290" b="21521"/>
          <a:stretch/>
        </p:blipFill>
        <p:spPr bwMode="auto">
          <a:xfrm>
            <a:off x="894613" y="1340768"/>
            <a:ext cx="3540344" cy="320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Desktop\DSC004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3"/>
          <a:stretch/>
        </p:blipFill>
        <p:spPr bwMode="auto">
          <a:xfrm>
            <a:off x="4105304" y="2636912"/>
            <a:ext cx="4199243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9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696" y="116632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Monotype Corsiva" pitchFamily="66" charset="0"/>
              </a:rPr>
              <a:t>Рисование ладошкой</a:t>
            </a:r>
          </a:p>
        </p:txBody>
      </p:sp>
      <p:pic>
        <p:nvPicPr>
          <p:cNvPr id="3" name="Picture 2" descr="F:\DCIM\102MSDCF\DSC004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5" t="15210" r="10334" b="5696"/>
          <a:stretch/>
        </p:blipFill>
        <p:spPr bwMode="auto">
          <a:xfrm>
            <a:off x="899592" y="980729"/>
            <a:ext cx="4176464" cy="306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:\DCIM\102MSDCF\DSC004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" t="13406" r="9702" b="10769"/>
          <a:stretch/>
        </p:blipFill>
        <p:spPr bwMode="auto">
          <a:xfrm>
            <a:off x="3995936" y="3212976"/>
            <a:ext cx="4071190" cy="265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57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138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МДОУ «Малечкинский детский сад»</vt:lpstr>
      <vt:lpstr>Презентация PowerPoint</vt:lpstr>
      <vt:lpstr>Оборудование</vt:lpstr>
      <vt:lpstr>Подготовка к мастер-классу</vt:lpstr>
      <vt:lpstr>Рисование одноразовыми вилками</vt:lpstr>
      <vt:lpstr>Штампование «Украшаем салфетку»</vt:lpstr>
      <vt:lpstr>Печать листьями</vt:lpstr>
      <vt:lpstr>Физминутка «Если весело живется –  делай так»</vt:lpstr>
      <vt:lpstr>Рисование ладошкой</vt:lpstr>
      <vt:lpstr>Рисование пальчиком</vt:lpstr>
      <vt:lpstr>Коллективная работа</vt:lpstr>
      <vt:lpstr>Памятки для родителей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МДОУ «Малечкинский детский сад»</dc:title>
  <dc:creator>Admin</dc:creator>
  <cp:lastModifiedBy>Admin</cp:lastModifiedBy>
  <cp:revision>27</cp:revision>
  <dcterms:created xsi:type="dcterms:W3CDTF">2018-03-02T10:11:45Z</dcterms:created>
  <dcterms:modified xsi:type="dcterms:W3CDTF">2018-03-03T10:34:11Z</dcterms:modified>
</cp:coreProperties>
</file>