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8" r:id="rId2"/>
    <p:sldId id="259" r:id="rId3"/>
    <p:sldId id="267" r:id="rId4"/>
    <p:sldId id="272" r:id="rId5"/>
    <p:sldId id="261" r:id="rId6"/>
    <p:sldId id="262" r:id="rId7"/>
    <p:sldId id="265" r:id="rId8"/>
    <p:sldId id="264" r:id="rId9"/>
    <p:sldId id="263" r:id="rId10"/>
    <p:sldId id="268" r:id="rId11"/>
    <p:sldId id="257" r:id="rId12"/>
    <p:sldId id="269" r:id="rId13"/>
    <p:sldId id="266" r:id="rId14"/>
    <p:sldId id="271" r:id="rId15"/>
    <p:sldId id="260" r:id="rId16"/>
    <p:sldId id="273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ел" initials="П" lastIdx="1" clrIdx="0">
    <p:extLst>
      <p:ext uri="{19B8F6BF-5375-455C-9EA6-DF929625EA0E}">
        <p15:presenceInfo xmlns:p15="http://schemas.microsoft.com/office/powerpoint/2012/main" userId="Павел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FED2E-271E-420F-A26E-EEA40F60DBDF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9B927C-EFFC-484F-976A-167E618D7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660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9B927C-EFFC-484F-976A-167E618D7EF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661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412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648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923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9794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508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706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586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671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5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264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428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8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497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242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193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74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300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392E6A4-A1F0-4A95-A988-25B1C29751C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4F3AE-5665-4A19-9F98-799F65743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9067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BE1A7-A72B-446A-8F1E-FE5ADEB6D3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1200" y="603739"/>
            <a:ext cx="5978769" cy="3598985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/>
              <a:t>80 лет </a:t>
            </a:r>
            <a:br>
              <a:rPr lang="ru-RU" sz="5400" dirty="0"/>
            </a:br>
            <a:r>
              <a:rPr lang="ru-RU" sz="5400" dirty="0"/>
              <a:t>со дня освобождения </a:t>
            </a:r>
            <a:br>
              <a:rPr lang="ru-RU" sz="5400" dirty="0"/>
            </a:br>
            <a:r>
              <a:rPr lang="ru-RU" sz="5400" b="1" dirty="0"/>
              <a:t>г</a:t>
            </a:r>
            <a:r>
              <a:rPr lang="ru-RU" sz="5400" dirty="0"/>
              <a:t>. </a:t>
            </a:r>
            <a:r>
              <a:rPr lang="ru-RU" sz="6000" b="1" dirty="0"/>
              <a:t>Можайска</a:t>
            </a:r>
            <a:endParaRPr lang="ru-RU" sz="54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1ADA979-CF39-4D3F-800C-A63F4FCAD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72400" y="5591907"/>
            <a:ext cx="3997569" cy="662354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/>
              <a:t>Подготовила: Мельникова О. В.</a:t>
            </a:r>
          </a:p>
          <a:p>
            <a:pPr algn="r"/>
            <a:r>
              <a:rPr lang="ru-RU" sz="1100" dirty="0"/>
              <a:t>Январь 2022 г.</a:t>
            </a:r>
          </a:p>
        </p:txBody>
      </p:sp>
      <p:pic>
        <p:nvPicPr>
          <p:cNvPr id="2050" name="Picture 2" descr="https://mosreg.ru/upload/iblock/96a/22.jpg">
            <a:extLst>
              <a:ext uri="{FF2B5EF4-FFF2-40B4-BE49-F238E27FC236}">
                <a16:creationId xmlns:a16="http://schemas.microsoft.com/office/drawing/2014/main" id="{1DD5497A-8D19-4DC8-BF8D-A053391243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1" r="22040" b="8804"/>
          <a:stretch/>
        </p:blipFill>
        <p:spPr bwMode="auto">
          <a:xfrm>
            <a:off x="808891" y="115932"/>
            <a:ext cx="4595447" cy="662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284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mg-fotki.yandex.ru/get/44369/97833783.1431/0_1b57ab_92404d7b_orig.jpg">
            <a:extLst>
              <a:ext uri="{FF2B5EF4-FFF2-40B4-BE49-F238E27FC236}">
                <a16:creationId xmlns:a16="http://schemas.microsoft.com/office/drawing/2014/main" id="{47BD975F-7B5F-4548-91FC-2672745286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" t="10256"/>
          <a:stretch/>
        </p:blipFill>
        <p:spPr bwMode="auto">
          <a:xfrm>
            <a:off x="316446" y="164123"/>
            <a:ext cx="11559107" cy="652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159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7833C-0C3B-4181-B4DD-80B485C83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724" y="199294"/>
            <a:ext cx="9601200" cy="1008184"/>
          </a:xfrm>
        </p:spPr>
        <p:txBody>
          <a:bodyPr>
            <a:noAutofit/>
          </a:bodyPr>
          <a:lstStyle/>
          <a:p>
            <a:r>
              <a:rPr lang="ru-RU" sz="1800" dirty="0"/>
              <a:t>В ночь с 19 на 20 января началась стратегическая операция по окончательному освобождению города. До его окончательного освобождения от немецко-фашистских оккупантов оставались считанные часы…</a:t>
            </a:r>
            <a:r>
              <a:rPr lang="ru-RU" sz="2400" dirty="0"/>
              <a:t> </a:t>
            </a:r>
          </a:p>
        </p:txBody>
      </p:sp>
      <p:pic>
        <p:nvPicPr>
          <p:cNvPr id="7" name="Picture 4" descr="http://images.myshared.ru/9/863581/slide_6.jpg">
            <a:extLst>
              <a:ext uri="{FF2B5EF4-FFF2-40B4-BE49-F238E27FC236}">
                <a16:creationId xmlns:a16="http://schemas.microsoft.com/office/drawing/2014/main" id="{EA404C92-F96E-436B-B182-41E17DFD6B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03" t="21880" r="9487" b="9573"/>
          <a:stretch/>
        </p:blipFill>
        <p:spPr bwMode="auto">
          <a:xfrm>
            <a:off x="284414" y="1301261"/>
            <a:ext cx="3852392" cy="543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zemlvetl.ru/wp-content/uploads/2021/10/Bitva-pod-Naro-Fominskom.jpg">
            <a:extLst>
              <a:ext uri="{FF2B5EF4-FFF2-40B4-BE49-F238E27FC236}">
                <a16:creationId xmlns:a16="http://schemas.microsoft.com/office/drawing/2014/main" id="{2984D179-9842-435F-B7CC-8DAEB30044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43" b="1725"/>
          <a:stretch/>
        </p:blipFill>
        <p:spPr bwMode="auto">
          <a:xfrm>
            <a:off x="4347418" y="1324705"/>
            <a:ext cx="7560168" cy="535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316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3B893E-C237-4CEE-9139-8D5C9EAF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5939" y="6175820"/>
            <a:ext cx="5920154" cy="424272"/>
          </a:xfrm>
        </p:spPr>
        <p:txBody>
          <a:bodyPr/>
          <a:lstStyle/>
          <a:p>
            <a:r>
              <a:rPr lang="ru-RU" sz="2400" dirty="0"/>
              <a:t>Освобождённый Можайск 1942 года</a:t>
            </a:r>
          </a:p>
        </p:txBody>
      </p:sp>
      <p:pic>
        <p:nvPicPr>
          <p:cNvPr id="14338" name="Picture 2" descr="https://pastvu.com/_p/a/f/z/d/fzd9c2tnkx258vrgfg.jpg">
            <a:extLst>
              <a:ext uri="{FF2B5EF4-FFF2-40B4-BE49-F238E27FC236}">
                <a16:creationId xmlns:a16="http://schemas.microsoft.com/office/drawing/2014/main" id="{E2D2390C-4728-426D-AF9E-7023A25849A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" t="12021" r="2418" b="2793"/>
          <a:stretch/>
        </p:blipFill>
        <p:spPr bwMode="auto">
          <a:xfrm>
            <a:off x="443846" y="103266"/>
            <a:ext cx="11304307" cy="607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540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https://pastvu.com/_p/a/p/t/z/ptz66v5aefgmi3zxj5.jpg">
            <a:extLst>
              <a:ext uri="{FF2B5EF4-FFF2-40B4-BE49-F238E27FC236}">
                <a16:creationId xmlns:a16="http://schemas.microsoft.com/office/drawing/2014/main" id="{C7F1B39C-406D-4101-92CF-50407DCEAA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3" b="2222"/>
          <a:stretch/>
        </p:blipFill>
        <p:spPr bwMode="auto">
          <a:xfrm>
            <a:off x="125959" y="193429"/>
            <a:ext cx="5259387" cy="375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www.borodino.ru/wp-content/uploads/2021/01/IMG_20210120_103317.jpg">
            <a:extLst>
              <a:ext uri="{FF2B5EF4-FFF2-40B4-BE49-F238E27FC236}">
                <a16:creationId xmlns:a16="http://schemas.microsoft.com/office/drawing/2014/main" id="{21786576-B89C-4443-A1B8-4D6F1D9ACD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5" b="1745"/>
          <a:stretch/>
        </p:blipFill>
        <p:spPr bwMode="auto">
          <a:xfrm>
            <a:off x="125959" y="4035417"/>
            <a:ext cx="4142751" cy="262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s://pastvu.com/_p/a/m/k/v/mkv8r7m8ejq4o9if12.jpg">
            <a:extLst>
              <a:ext uri="{FF2B5EF4-FFF2-40B4-BE49-F238E27FC236}">
                <a16:creationId xmlns:a16="http://schemas.microsoft.com/office/drawing/2014/main" id="{442D580C-3745-4C48-9796-B15FEBFA27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7" t="5139" r="1" b="9744"/>
          <a:stretch/>
        </p:blipFill>
        <p:spPr bwMode="auto">
          <a:xfrm>
            <a:off x="8384995" y="4035416"/>
            <a:ext cx="3681046" cy="262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s://waralbum.ru/wp-content/uploads/2017/02/A2.jpg">
            <a:extLst>
              <a:ext uri="{FF2B5EF4-FFF2-40B4-BE49-F238E27FC236}">
                <a16:creationId xmlns:a16="http://schemas.microsoft.com/office/drawing/2014/main" id="{4540A5E4-2902-4ACE-8A06-4C9C61A04C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" b="3789"/>
          <a:stretch/>
        </p:blipFill>
        <p:spPr bwMode="auto">
          <a:xfrm>
            <a:off x="4376288" y="4035418"/>
            <a:ext cx="3921108" cy="262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https://pastvu.com/_p/a/y/5/y/y5yh2o80j9gsbmtjtn.jpg">
            <a:extLst>
              <a:ext uri="{FF2B5EF4-FFF2-40B4-BE49-F238E27FC236}">
                <a16:creationId xmlns:a16="http://schemas.microsoft.com/office/drawing/2014/main" id="{1AA14A62-6CA4-47AC-9B2B-E72E5E389F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7" b="8889"/>
          <a:stretch/>
        </p:blipFill>
        <p:spPr bwMode="auto">
          <a:xfrm>
            <a:off x="5467417" y="193429"/>
            <a:ext cx="6598624" cy="375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90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B39BE7-5AAB-4ACE-9461-3C8C6AF7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626" y="455564"/>
            <a:ext cx="10820399" cy="540897"/>
          </a:xfrm>
        </p:spPr>
        <p:txBody>
          <a:bodyPr/>
          <a:lstStyle/>
          <a:p>
            <a:r>
              <a:rPr lang="ru-RU" sz="2400" dirty="0"/>
              <a:t>Жители Можайска восстанавливают разрушенный город </a:t>
            </a:r>
            <a:r>
              <a:rPr lang="ru-RU" sz="2000" dirty="0"/>
              <a:t>(1942 год)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5362" name="Picture 2" descr="https://xn--80abdlkzg4bxfb.xn--p1ai/wp-content/uploads/2020/12/6-10.jpg">
            <a:extLst>
              <a:ext uri="{FF2B5EF4-FFF2-40B4-BE49-F238E27FC236}">
                <a16:creationId xmlns:a16="http://schemas.microsoft.com/office/drawing/2014/main" id="{E87235A8-687E-4147-95A9-9EC798F500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1" r="4515" b="42"/>
          <a:stretch/>
        </p:blipFill>
        <p:spPr bwMode="auto">
          <a:xfrm>
            <a:off x="155626" y="1199672"/>
            <a:ext cx="5940374" cy="443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13_Колхозники д.Горки на пепелище родного дома.jpg">
            <a:extLst>
              <a:ext uri="{FF2B5EF4-FFF2-40B4-BE49-F238E27FC236}">
                <a16:creationId xmlns:a16="http://schemas.microsoft.com/office/drawing/2014/main" id="{94CB688A-79BE-4E87-8158-BD50B3E8F4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4" t="-1" r="6346" b="42"/>
          <a:stretch/>
        </p:blipFill>
        <p:spPr bwMode="auto">
          <a:xfrm>
            <a:off x="6317457" y="1220413"/>
            <a:ext cx="5718917" cy="441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012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borodino.ru/wp-content/uploads/2021/01/IMG_20210120_103555.jpg">
            <a:extLst>
              <a:ext uri="{FF2B5EF4-FFF2-40B4-BE49-F238E27FC236}">
                <a16:creationId xmlns:a16="http://schemas.microsoft.com/office/drawing/2014/main" id="{18006AEE-EB24-49DB-842B-7677549D61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2" r="4033" b="4710"/>
          <a:stretch/>
        </p:blipFill>
        <p:spPr bwMode="auto">
          <a:xfrm>
            <a:off x="422030" y="114533"/>
            <a:ext cx="11347940" cy="662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15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20A004-B369-49D4-8F02-9AD0004E6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6757" y="370656"/>
            <a:ext cx="9404723" cy="813374"/>
          </a:xfrm>
        </p:spPr>
        <p:txBody>
          <a:bodyPr/>
          <a:lstStyle/>
          <a:p>
            <a:r>
              <a:rPr lang="ru-RU" dirty="0"/>
              <a:t>Можайск – город воинской славы</a:t>
            </a:r>
          </a:p>
        </p:txBody>
      </p:sp>
      <p:pic>
        <p:nvPicPr>
          <p:cNvPr id="17410" name="Picture 2" descr="https://upload.wikimedia.org/wikipedia/commons/thumb/c/c8/%D0%9F%D0%B0%D0%BC%D1%8F%D1%82%D0%BD%D0%B8%D0%BA-%D1%81%D1%82%D0%B5%D0%BB%D0%B0_%C2%AB%D0%93%D0%BE%D1%80%D0%BE%D0%B4_%D0%B2%D0%BE%D0%B8%D0%BD%D1%81%D0%BA%D0%BE%D0%B9_%D1%81%D0%BB%D0%B0%D0%B2%D1%8B%C2%BB._%D0%9C%D0%BE%D0%B6%D0%B0%D0%B9%D1%81%D0%BA.JPG/1200px-%D0%9F%D0%B0%D0%BC%D1%8F%D1%82%D0%BD%D0%B8%D0%BA-%D1%81%D1%82%D0%B5%D0%BB%D0%B0_%C2%AB%D0%93%D0%BE%D1%80%D0%BE%D0%B4_%D0%B2%D0%BE%D0%B8%D0%BD%D1%81%D0%BA%D0%BE%D0%B9_%D1%81%D0%BB%D0%B0%D0%B2%D1%8B%C2%BB._%D0%9C%D0%BE%D0%B6%D0%B0%D0%B9%D1%81%D0%BA.JPG">
            <a:extLst>
              <a:ext uri="{FF2B5EF4-FFF2-40B4-BE49-F238E27FC236}">
                <a16:creationId xmlns:a16="http://schemas.microsoft.com/office/drawing/2014/main" id="{4CC59752-882D-48CD-8BE1-C4156550ED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5" r="30742" b="19658"/>
          <a:stretch/>
        </p:blipFill>
        <p:spPr bwMode="auto">
          <a:xfrm>
            <a:off x="234463" y="1500553"/>
            <a:ext cx="3586563" cy="490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td2.mycdn.me/image?id=898789390246&amp;t=20&amp;plc=MOBILE&amp;tkn=*6dmcmYY9EECiaXUP-gwBVvhwjek">
            <a:extLst>
              <a:ext uri="{FF2B5EF4-FFF2-40B4-BE49-F238E27FC236}">
                <a16:creationId xmlns:a16="http://schemas.microsoft.com/office/drawing/2014/main" id="{9EC99CB8-6E6D-49CE-A787-6C03335E74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t="31591" r="10238" b="1331"/>
          <a:stretch/>
        </p:blipFill>
        <p:spPr bwMode="auto">
          <a:xfrm>
            <a:off x="3985846" y="1474169"/>
            <a:ext cx="8057694" cy="496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7242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00240-91D1-440B-820E-6BC3F7963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741307"/>
            <a:ext cx="5109919" cy="1732262"/>
          </a:xfrm>
        </p:spPr>
        <p:txBody>
          <a:bodyPr/>
          <a:lstStyle/>
          <a:p>
            <a:r>
              <a:rPr lang="ru-RU" sz="2800" dirty="0"/>
              <a:t>В центре Можайска</a:t>
            </a:r>
            <a:br>
              <a:rPr lang="ru-RU" sz="2800" dirty="0"/>
            </a:br>
            <a:r>
              <a:rPr lang="ru-RU" sz="2800" dirty="0"/>
              <a:t>создан мемориальный</a:t>
            </a:r>
            <a:br>
              <a:rPr lang="ru-RU" sz="2800" dirty="0"/>
            </a:br>
            <a:r>
              <a:rPr lang="ru-RU" sz="2800" dirty="0"/>
              <a:t>комплекс в память павших</a:t>
            </a:r>
            <a:br>
              <a:rPr lang="ru-RU" sz="2800" dirty="0"/>
            </a:br>
            <a:r>
              <a:rPr lang="ru-RU" sz="2800" dirty="0"/>
              <a:t>героев </a:t>
            </a:r>
            <a:r>
              <a:rPr lang="ru-RU" sz="2800" dirty="0" err="1"/>
              <a:t>ВОв</a:t>
            </a:r>
            <a:endParaRPr lang="ru-RU" sz="2800" dirty="0"/>
          </a:p>
        </p:txBody>
      </p:sp>
      <p:pic>
        <p:nvPicPr>
          <p:cNvPr id="3" name="Picture 4" descr="https://imgprx.livejournal.net/8c40d0e342a34f5a7ae03a86ba65f189671cc4fa/8LVg_t961jiKz-01SV9frWntFG4s1hLUKsYK2xHIFHxfbS4zYEtiv6u38L6FwFyjPAv7H3fxuXM1aQrTxDDV5Jp5IbWD99b190rJX5A1DUc">
            <a:extLst>
              <a:ext uri="{FF2B5EF4-FFF2-40B4-BE49-F238E27FC236}">
                <a16:creationId xmlns:a16="http://schemas.microsoft.com/office/drawing/2014/main" id="{88E52D0B-31A6-4117-80D7-56153304C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02923" cy="386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imgprx.livejournal.net/23ce17daa529e356a876e0579b9a7d6e294d52df/8LVg_t961jiKz-01SV9frWntFG4s1hLUKsYK2xHIFHxfbS4zYEtiv6u38L6FwFyjy1NCibt-AaptwfQ9pIxqQztpMUcDqORGCjtpeZHBg2U">
            <a:extLst>
              <a:ext uri="{FF2B5EF4-FFF2-40B4-BE49-F238E27FC236}">
                <a16:creationId xmlns:a16="http://schemas.microsoft.com/office/drawing/2014/main" id="{1C6B4D54-96B1-4EE8-89C1-16927D3AFE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07"/>
          <a:stretch/>
        </p:blipFill>
        <p:spPr bwMode="auto">
          <a:xfrm>
            <a:off x="4378203" y="2894867"/>
            <a:ext cx="7686675" cy="386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s://imgprx.livejournal.net/4b43dd175fba2105c9eecdec74adbff9a27f6224/8LVg_t961jiKz-01SV9frWntFG4s1hLUKsYK2xHIFHxfbS4zYEtiv6u38L6FwFyjfTQDOnbKlcr6uMd39FvIHx3RPj3emMdRQJQuimoFGLI">
            <a:extLst>
              <a:ext uri="{FF2B5EF4-FFF2-40B4-BE49-F238E27FC236}">
                <a16:creationId xmlns:a16="http://schemas.microsoft.com/office/drawing/2014/main" id="{4C6C4C1C-F3B4-4372-8452-2582F2621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22" y="3995615"/>
            <a:ext cx="4151801" cy="276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250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resp-perinat.med.cap.ru/UserFiles/resp-perinat/Materials/2020/05/09/blobid1588927318351.jpg">
            <a:extLst>
              <a:ext uri="{FF2B5EF4-FFF2-40B4-BE49-F238E27FC236}">
                <a16:creationId xmlns:a16="http://schemas.microsoft.com/office/drawing/2014/main" id="{583550DA-4A5C-426A-88DC-177920964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33" y="199677"/>
            <a:ext cx="10121534" cy="645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519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td2.mycdn.me/image?id=906586026918&amp;t=20&amp;plc=MOBILE&amp;tkn=*mlz78itrfGfYFUPYMPaNpWMZPqM">
            <a:extLst>
              <a:ext uri="{FF2B5EF4-FFF2-40B4-BE49-F238E27FC236}">
                <a16:creationId xmlns:a16="http://schemas.microsoft.com/office/drawing/2014/main" id="{BBE9E03F-4E20-4314-9116-5B644F0DF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2" y="125851"/>
            <a:ext cx="11717568" cy="6603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636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DA628A-DC7F-4F58-B34C-06ACBF1A4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2523" y="89303"/>
            <a:ext cx="6752493" cy="414790"/>
          </a:xfrm>
        </p:spPr>
        <p:txBody>
          <a:bodyPr/>
          <a:lstStyle/>
          <a:p>
            <a:r>
              <a:rPr lang="ru-RU" sz="2000" dirty="0"/>
              <a:t>Противотанковые ежи, рвы и позиции для обороны</a:t>
            </a:r>
          </a:p>
        </p:txBody>
      </p:sp>
      <p:pic>
        <p:nvPicPr>
          <p:cNvPr id="3" name="Picture 4" descr="https://ds04.infourok.ru/uploads/ex/1184/000ede93-d889fe2d/img8.jpg">
            <a:extLst>
              <a:ext uri="{FF2B5EF4-FFF2-40B4-BE49-F238E27FC236}">
                <a16:creationId xmlns:a16="http://schemas.microsoft.com/office/drawing/2014/main" id="{B1EACC37-80A3-495B-B29E-59BF1BAA1E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7024" r="33270" b="4578"/>
          <a:stretch/>
        </p:blipFill>
        <p:spPr bwMode="auto">
          <a:xfrm>
            <a:off x="117293" y="504093"/>
            <a:ext cx="5508442" cy="357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www.borodino.ru/wp-content/uploads/2021/01/IMG_20210119_130127.jpg">
            <a:extLst>
              <a:ext uri="{FF2B5EF4-FFF2-40B4-BE49-F238E27FC236}">
                <a16:creationId xmlns:a16="http://schemas.microsoft.com/office/drawing/2014/main" id="{57D58CFC-94A8-4CFF-9405-1D10340E2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693" y="504093"/>
            <a:ext cx="6307014" cy="556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pbs.twimg.com/media/Er2SMawXMAIQ8Wu.jpg">
            <a:extLst>
              <a:ext uri="{FF2B5EF4-FFF2-40B4-BE49-F238E27FC236}">
                <a16:creationId xmlns:a16="http://schemas.microsoft.com/office/drawing/2014/main" id="{51FEDB3B-882E-4015-95EC-0014F8824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93" y="4171949"/>
            <a:ext cx="5492355" cy="2475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752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s04.infourok.ru/uploads/ex/09c3/0011f79a-c5f81d60/img10.jpg">
            <a:extLst>
              <a:ext uri="{FF2B5EF4-FFF2-40B4-BE49-F238E27FC236}">
                <a16:creationId xmlns:a16="http://schemas.microsoft.com/office/drawing/2014/main" id="{38550952-9E5E-4FE0-9325-285CDE57D5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7" r="2820"/>
          <a:stretch/>
        </p:blipFill>
        <p:spPr bwMode="auto">
          <a:xfrm>
            <a:off x="152400" y="117231"/>
            <a:ext cx="4865077" cy="305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i3.guns.ru/forums/icons/forum_pictures/023340/23340059_15434.jpg">
            <a:extLst>
              <a:ext uri="{FF2B5EF4-FFF2-40B4-BE49-F238E27FC236}">
                <a16:creationId xmlns:a16="http://schemas.microsoft.com/office/drawing/2014/main" id="{54D337E2-0E49-4850-911A-A3372BBD23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" t="11437" r="3871" b="3247"/>
          <a:stretch/>
        </p:blipFill>
        <p:spPr bwMode="auto">
          <a:xfrm>
            <a:off x="152400" y="3262470"/>
            <a:ext cx="2441203" cy="347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avatars.mds.yandex.net/get-zen_doc/1790220/pub_5e367e9ed810225b7ccf634c_5e36aa02d08df4334dde2853/scale_1200">
            <a:extLst>
              <a:ext uri="{FF2B5EF4-FFF2-40B4-BE49-F238E27FC236}">
                <a16:creationId xmlns:a16="http://schemas.microsoft.com/office/drawing/2014/main" id="{E7973541-7481-40FC-B73C-B41EEC03D7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" t="19420" r="3477" b="3894"/>
          <a:stretch/>
        </p:blipFill>
        <p:spPr bwMode="auto">
          <a:xfrm>
            <a:off x="2696308" y="3246541"/>
            <a:ext cx="6295292" cy="347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wa11papers.ru/hdwallpapers/war/wa11papers.ru_war_1706x2400_083.jpg">
            <a:extLst>
              <a:ext uri="{FF2B5EF4-FFF2-40B4-BE49-F238E27FC236}">
                <a16:creationId xmlns:a16="http://schemas.microsoft.com/office/drawing/2014/main" id="{8F653C02-660C-462A-B2EE-06622F49A8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1" r="3846" b="7039"/>
          <a:stretch/>
        </p:blipFill>
        <p:spPr bwMode="auto">
          <a:xfrm>
            <a:off x="5064369" y="133160"/>
            <a:ext cx="2620284" cy="302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s://cont.ws/uploads/pic/2018/10/0_d143c_35a51ff4_XXL.jpg">
            <a:extLst>
              <a:ext uri="{FF2B5EF4-FFF2-40B4-BE49-F238E27FC236}">
                <a16:creationId xmlns:a16="http://schemas.microsoft.com/office/drawing/2014/main" id="{E92464D3-6050-4F02-BD31-1333788808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 r="4615" b="9418"/>
          <a:stretch/>
        </p:blipFill>
        <p:spPr bwMode="auto">
          <a:xfrm>
            <a:off x="7808192" y="117229"/>
            <a:ext cx="4301114" cy="302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s://histrf.ru/uploads/media/default/0001/60/a96770749995d2d34c398d2d9a2a096920f7bc18.jpeg">
            <a:extLst>
              <a:ext uri="{FF2B5EF4-FFF2-40B4-BE49-F238E27FC236}">
                <a16:creationId xmlns:a16="http://schemas.microsoft.com/office/drawing/2014/main" id="{CC5A9F8B-D67C-46B1-B055-52F8B8F571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" r="20110" b="873"/>
          <a:stretch/>
        </p:blipFill>
        <p:spPr bwMode="auto">
          <a:xfrm>
            <a:off x="9094305" y="3262470"/>
            <a:ext cx="3023824" cy="346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232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E60407-C059-44DC-B68E-771D5C22B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4855" y="4153695"/>
            <a:ext cx="2840185" cy="1977238"/>
          </a:xfrm>
        </p:spPr>
        <p:txBody>
          <a:bodyPr/>
          <a:lstStyle/>
          <a:p>
            <a:r>
              <a:rPr lang="ru-RU" sz="2000" b="1" dirty="0"/>
              <a:t>Можайская линия обороны 1941 года</a:t>
            </a:r>
            <a:br>
              <a:rPr lang="ru-RU" sz="2000" b="1" dirty="0"/>
            </a:br>
            <a:r>
              <a:rPr lang="ru-RU" sz="2000" b="1" dirty="0"/>
              <a:t>Противотанковые укрепления,  сохранившиеся до наших дней.</a:t>
            </a:r>
            <a:endParaRPr lang="ru-RU" sz="2000" dirty="0"/>
          </a:p>
        </p:txBody>
      </p:sp>
      <p:pic>
        <p:nvPicPr>
          <p:cNvPr id="5122" name="Picture 2" descr="Можайская линия обороны 1941 г.">
            <a:extLst>
              <a:ext uri="{FF2B5EF4-FFF2-40B4-BE49-F238E27FC236}">
                <a16:creationId xmlns:a16="http://schemas.microsoft.com/office/drawing/2014/main" id="{015CA70E-6F49-4D3E-A3C8-4F4EF9CDA1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4" t="31333" r="14992" b="16154"/>
          <a:stretch/>
        </p:blipFill>
        <p:spPr bwMode="auto">
          <a:xfrm>
            <a:off x="95184" y="222737"/>
            <a:ext cx="6503011" cy="341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utnikost.gorod.tomsk.ru/uploads/30274/1289580689/3549.jpg">
            <a:extLst>
              <a:ext uri="{FF2B5EF4-FFF2-40B4-BE49-F238E27FC236}">
                <a16:creationId xmlns:a16="http://schemas.microsoft.com/office/drawing/2014/main" id="{68DC7F07-4D8C-4A39-9AF0-2FC2AF1C3A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2" t="14910" r="12472" b="31541"/>
          <a:stretch/>
        </p:blipFill>
        <p:spPr bwMode="auto">
          <a:xfrm>
            <a:off x="5654859" y="222737"/>
            <a:ext cx="6402422" cy="340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putnikost.gorod.tomsk.ru/uploads/30274/1289580689/112.jpg">
            <a:extLst>
              <a:ext uri="{FF2B5EF4-FFF2-40B4-BE49-F238E27FC236}">
                <a16:creationId xmlns:a16="http://schemas.microsoft.com/office/drawing/2014/main" id="{8F099AA1-9FFD-41E4-AF0F-23A15BAC37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" b="9697"/>
          <a:stretch/>
        </p:blipFill>
        <p:spPr bwMode="auto">
          <a:xfrm>
            <a:off x="7577146" y="3628629"/>
            <a:ext cx="4480135" cy="307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Можайская линия обороны 1941 г.">
            <a:extLst>
              <a:ext uri="{FF2B5EF4-FFF2-40B4-BE49-F238E27FC236}">
                <a16:creationId xmlns:a16="http://schemas.microsoft.com/office/drawing/2014/main" id="{DA6F2E4A-55FB-4320-A883-F01DA1D513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9" t="15333" r="19505" b="22337"/>
          <a:stretch/>
        </p:blipFill>
        <p:spPr bwMode="auto">
          <a:xfrm>
            <a:off x="95184" y="3638997"/>
            <a:ext cx="4332448" cy="300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120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1673F8-D72C-4409-BA59-5854B584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374" y="123798"/>
            <a:ext cx="8531286" cy="485128"/>
          </a:xfrm>
        </p:spPr>
        <p:txBody>
          <a:bodyPr/>
          <a:lstStyle/>
          <a:p>
            <a:r>
              <a:rPr lang="ru-RU" sz="2000" dirty="0"/>
              <a:t>ДОТ </a:t>
            </a:r>
            <a:r>
              <a:rPr lang="ru-RU" sz="1600" dirty="0"/>
              <a:t>(долговременная огневая точка)</a:t>
            </a:r>
            <a:r>
              <a:rPr lang="ru-RU" sz="2000" dirty="0"/>
              <a:t>и ДЗОТ </a:t>
            </a:r>
            <a:r>
              <a:rPr lang="ru-RU" sz="1600" dirty="0"/>
              <a:t>(</a:t>
            </a:r>
            <a:r>
              <a:rPr lang="ru-RU" sz="1600" dirty="0" err="1"/>
              <a:t>деревоземленая</a:t>
            </a:r>
            <a:r>
              <a:rPr lang="ru-RU" sz="1600" dirty="0"/>
              <a:t> огневая точка)</a:t>
            </a:r>
            <a:endParaRPr lang="ru-RU" sz="2000" dirty="0"/>
          </a:p>
        </p:txBody>
      </p:sp>
      <p:pic>
        <p:nvPicPr>
          <p:cNvPr id="7174" name="Picture 6" descr="https://bravo-voronezh.ru/wp-content/uploads/2019/01/Osetrovskiy_600_Aktivnaya-oborona-oboronitelnye-ukrepleniya.jpg">
            <a:extLst>
              <a:ext uri="{FF2B5EF4-FFF2-40B4-BE49-F238E27FC236}">
                <a16:creationId xmlns:a16="http://schemas.microsoft.com/office/drawing/2014/main" id="{992B066A-8AE3-440E-BE34-B7163AB7A2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566" r="49910"/>
          <a:stretch/>
        </p:blipFill>
        <p:spPr bwMode="auto">
          <a:xfrm>
            <a:off x="214129" y="3279504"/>
            <a:ext cx="4429788" cy="342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Обычно вкопанные башни танка применялись в основном для уничтожения бронетехники. Эти точки так же назывались ПТОП (противотанковый  опорный пункт).">
            <a:extLst>
              <a:ext uri="{FF2B5EF4-FFF2-40B4-BE49-F238E27FC236}">
                <a16:creationId xmlns:a16="http://schemas.microsoft.com/office/drawing/2014/main" id="{CC16FA50-4DE5-4CC5-B3C5-AA7186842E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4" t="24584" r="4215" b="15932"/>
          <a:stretch/>
        </p:blipFill>
        <p:spPr bwMode="auto">
          <a:xfrm>
            <a:off x="214129" y="598305"/>
            <a:ext cx="5881872" cy="259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bravo-voronezh.ru/wp-content/uploads/2019/01/Osetrovskiy_600_Aktivnaya-oborona-oboronitelnye-ukrepleniya.jpg">
            <a:extLst>
              <a:ext uri="{FF2B5EF4-FFF2-40B4-BE49-F238E27FC236}">
                <a16:creationId xmlns:a16="http://schemas.microsoft.com/office/drawing/2014/main" id="{44EDFDB0-4FE6-4F08-A067-17368C52B3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16" t="1418"/>
          <a:stretch/>
        </p:blipFill>
        <p:spPr bwMode="auto">
          <a:xfrm>
            <a:off x="4689231" y="3307004"/>
            <a:ext cx="3657602" cy="342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Вид на одно из таких сооружений изнутри. &#10;">
            <a:extLst>
              <a:ext uri="{FF2B5EF4-FFF2-40B4-BE49-F238E27FC236}">
                <a16:creationId xmlns:a16="http://schemas.microsoft.com/office/drawing/2014/main" id="{38F4E509-1719-481D-A946-1F0C64748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032" y="582565"/>
            <a:ext cx="4645552" cy="260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avatars.mds.yandex.net/get-zen_doc/1244179/pub_5bda04611d2f9400abd80043_5bda0a003c356300aa3ff775/scale_2400">
            <a:extLst>
              <a:ext uri="{FF2B5EF4-FFF2-40B4-BE49-F238E27FC236}">
                <a16:creationId xmlns:a16="http://schemas.microsoft.com/office/drawing/2014/main" id="{474C6CD8-2C16-43FC-AF9E-CC9A9CBD73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2" t="1" r="6295" b="959"/>
          <a:stretch/>
        </p:blipFill>
        <p:spPr bwMode="auto">
          <a:xfrm>
            <a:off x="8392147" y="3545582"/>
            <a:ext cx="3698491" cy="295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459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02D3FF-CD14-412B-9161-C1239706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646" y="246186"/>
            <a:ext cx="5134708" cy="703384"/>
          </a:xfrm>
        </p:spPr>
        <p:txBody>
          <a:bodyPr/>
          <a:lstStyle/>
          <a:p>
            <a:r>
              <a:rPr lang="ru-RU" dirty="0"/>
              <a:t>Бой за Можайск</a:t>
            </a:r>
          </a:p>
        </p:txBody>
      </p:sp>
      <p:pic>
        <p:nvPicPr>
          <p:cNvPr id="8196" name="Picture 4" descr="https://mtdata.ru/u30/photo081C/20446435508-0/original.jpg">
            <a:extLst>
              <a:ext uri="{FF2B5EF4-FFF2-40B4-BE49-F238E27FC236}">
                <a16:creationId xmlns:a16="http://schemas.microsoft.com/office/drawing/2014/main" id="{0C0EEBCD-B3B3-4219-8424-7C29C5CC16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" t="20854" r="3718" b="10598"/>
          <a:stretch/>
        </p:blipFill>
        <p:spPr bwMode="auto">
          <a:xfrm>
            <a:off x="797168" y="949570"/>
            <a:ext cx="10427053" cy="579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384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astvu.com/_p/d/8/m/w/8mwyk1gndie3du3h2r.png">
            <a:extLst>
              <a:ext uri="{FF2B5EF4-FFF2-40B4-BE49-F238E27FC236}">
                <a16:creationId xmlns:a16="http://schemas.microsoft.com/office/drawing/2014/main" id="{D2F3ED18-A65E-432D-96C5-92FDC7354B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" t="8352" r="3020" b="14248"/>
          <a:stretch/>
        </p:blipFill>
        <p:spPr bwMode="auto">
          <a:xfrm>
            <a:off x="406630" y="152400"/>
            <a:ext cx="1137874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914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10-я сд в обороне">
            <a:extLst>
              <a:ext uri="{FF2B5EF4-FFF2-40B4-BE49-F238E27FC236}">
                <a16:creationId xmlns:a16="http://schemas.microsoft.com/office/drawing/2014/main" id="{ED9E8909-760D-480C-8C62-9C5FC6688F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" r="5000"/>
          <a:stretch/>
        </p:blipFill>
        <p:spPr bwMode="auto">
          <a:xfrm>
            <a:off x="304800" y="504092"/>
            <a:ext cx="115824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6486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482</TotalTime>
  <Words>90</Words>
  <Application>Microsoft Office PowerPoint</Application>
  <PresentationFormat>Широкоэкранный</PresentationFormat>
  <Paragraphs>13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Wingdings 3</vt:lpstr>
      <vt:lpstr>Ион</vt:lpstr>
      <vt:lpstr>80 лет  со дня освобождения  г. Можайска</vt:lpstr>
      <vt:lpstr>Презентация PowerPoint</vt:lpstr>
      <vt:lpstr>Противотанковые ежи, рвы и позиции для обороны</vt:lpstr>
      <vt:lpstr>Презентация PowerPoint</vt:lpstr>
      <vt:lpstr>Можайская линия обороны 1941 года Противотанковые укрепления,  сохранившиеся до наших дней.</vt:lpstr>
      <vt:lpstr>ДОТ (долговременная огневая точка)и ДЗОТ (деревоземленая огневая точка)</vt:lpstr>
      <vt:lpstr>Бой за Можайск</vt:lpstr>
      <vt:lpstr>Презентация PowerPoint</vt:lpstr>
      <vt:lpstr>Презентация PowerPoint</vt:lpstr>
      <vt:lpstr>Презентация PowerPoint</vt:lpstr>
      <vt:lpstr>В ночь с 19 на 20 января началась стратегическая операция по окончательному освобождению города. До его окончательного освобождения от немецко-фашистских оккупантов оставались считанные часы… </vt:lpstr>
      <vt:lpstr>Освобождённый Можайск 1942 года</vt:lpstr>
      <vt:lpstr>Презентация PowerPoint</vt:lpstr>
      <vt:lpstr>Жители Можайска восстанавливают разрушенный город (1942 год) </vt:lpstr>
      <vt:lpstr>Презентация PowerPoint</vt:lpstr>
      <vt:lpstr>Можайск – город воинской славы</vt:lpstr>
      <vt:lpstr>В центре Можайска создан мемориальный комплекс в память павших героев ВОв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80 лет  со дня освобождения г. Можайска</dc:title>
  <dc:creator>Павел</dc:creator>
  <cp:lastModifiedBy>Павел</cp:lastModifiedBy>
  <cp:revision>27</cp:revision>
  <dcterms:created xsi:type="dcterms:W3CDTF">2022-01-14T10:09:40Z</dcterms:created>
  <dcterms:modified xsi:type="dcterms:W3CDTF">2022-01-14T18:12:23Z</dcterms:modified>
</cp:coreProperties>
</file>