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8" r:id="rId5"/>
    <p:sldId id="269" r:id="rId6"/>
    <p:sldId id="270" r:id="rId7"/>
    <p:sldId id="272" r:id="rId8"/>
    <p:sldId id="276" r:id="rId9"/>
    <p:sldId id="273" r:id="rId10"/>
    <p:sldId id="275" r:id="rId11"/>
    <p:sldId id="274" r:id="rId12"/>
    <p:sldId id="277" r:id="rId13"/>
    <p:sldId id="280" r:id="rId14"/>
    <p:sldId id="263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0079B1-5953-40B8-9A9B-C6F8406F5F22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AF7ACAF-53AD-4DBE-AD9F-616C1738407C}">
      <dgm:prSet phldrT="[Текст]"/>
      <dgm:spPr/>
      <dgm:t>
        <a:bodyPr/>
        <a:lstStyle/>
        <a:p>
          <a:r>
            <a:rPr lang="ru-RU" dirty="0" smtClean="0"/>
            <a:t>Учащийся</a:t>
          </a:r>
          <a:endParaRPr lang="ru-RU" dirty="0"/>
        </a:p>
      </dgm:t>
    </dgm:pt>
    <dgm:pt modelId="{91CF1D41-43A5-4F4A-8C65-78F2BE9C7A6F}" type="parTrans" cxnId="{0E6C6D5E-42DA-48FC-ACF3-6B72ED3247D7}">
      <dgm:prSet/>
      <dgm:spPr/>
      <dgm:t>
        <a:bodyPr/>
        <a:lstStyle/>
        <a:p>
          <a:endParaRPr lang="ru-RU"/>
        </a:p>
      </dgm:t>
    </dgm:pt>
    <dgm:pt modelId="{8E2EC449-3A7F-4E13-B2BB-F63AEEF2EE53}" type="sibTrans" cxnId="{0E6C6D5E-42DA-48FC-ACF3-6B72ED3247D7}">
      <dgm:prSet/>
      <dgm:spPr/>
      <dgm:t>
        <a:bodyPr/>
        <a:lstStyle/>
        <a:p>
          <a:endParaRPr lang="ru-RU"/>
        </a:p>
      </dgm:t>
    </dgm:pt>
    <dgm:pt modelId="{4AA3B376-3E85-462D-81F3-DB459B79EFF6}">
      <dgm:prSet phldrT="[Текст]" custT="1"/>
      <dgm:spPr/>
      <dgm:t>
        <a:bodyPr/>
        <a:lstStyle/>
        <a:p>
          <a:r>
            <a:rPr lang="ru-RU" sz="1700" dirty="0" smtClean="0"/>
            <a:t>Духовно и физически здоровый</a:t>
          </a:r>
          <a:endParaRPr lang="ru-RU" sz="1700" dirty="0"/>
        </a:p>
      </dgm:t>
    </dgm:pt>
    <dgm:pt modelId="{7ADEB551-94CF-47B4-8B46-69EDBF6D3050}" type="parTrans" cxnId="{8AC91BCA-8435-42A6-B62F-58AC9CB5B61E}">
      <dgm:prSet/>
      <dgm:spPr/>
      <dgm:t>
        <a:bodyPr/>
        <a:lstStyle/>
        <a:p>
          <a:endParaRPr lang="ru-RU"/>
        </a:p>
      </dgm:t>
    </dgm:pt>
    <dgm:pt modelId="{5A9390FA-5C61-4934-8925-B61744F8A9B0}" type="sibTrans" cxnId="{8AC91BCA-8435-42A6-B62F-58AC9CB5B61E}">
      <dgm:prSet/>
      <dgm:spPr/>
      <dgm:t>
        <a:bodyPr/>
        <a:lstStyle/>
        <a:p>
          <a:endParaRPr lang="ru-RU"/>
        </a:p>
      </dgm:t>
    </dgm:pt>
    <dgm:pt modelId="{F4ECC496-FAEA-42EE-B27C-C05EC5543A47}">
      <dgm:prSet phldrT="[Текст]" custT="1"/>
      <dgm:spPr/>
      <dgm:t>
        <a:bodyPr/>
        <a:lstStyle/>
        <a:p>
          <a:r>
            <a:rPr lang="ru-RU" sz="1700" dirty="0" smtClean="0"/>
            <a:t>Любящий свою Родину и народ</a:t>
          </a:r>
          <a:endParaRPr lang="ru-RU" sz="1700" dirty="0"/>
        </a:p>
      </dgm:t>
    </dgm:pt>
    <dgm:pt modelId="{0139C09F-3E26-4CE4-B8AE-E89C016F7F97}" type="parTrans" cxnId="{A21D1098-6211-4EEF-AF1B-8170F746F6B7}">
      <dgm:prSet/>
      <dgm:spPr/>
      <dgm:t>
        <a:bodyPr/>
        <a:lstStyle/>
        <a:p>
          <a:endParaRPr lang="ru-RU"/>
        </a:p>
      </dgm:t>
    </dgm:pt>
    <dgm:pt modelId="{7E0BF8AF-A2DE-43FF-839B-E643AB861E0D}" type="sibTrans" cxnId="{A21D1098-6211-4EEF-AF1B-8170F746F6B7}">
      <dgm:prSet/>
      <dgm:spPr/>
      <dgm:t>
        <a:bodyPr/>
        <a:lstStyle/>
        <a:p>
          <a:endParaRPr lang="ru-RU"/>
        </a:p>
      </dgm:t>
    </dgm:pt>
    <dgm:pt modelId="{F1D3B162-FBA0-417D-83CD-9D3A88F6A545}">
      <dgm:prSet phldrT="[Текст]" custT="1"/>
      <dgm:spPr/>
      <dgm:t>
        <a:bodyPr/>
        <a:lstStyle/>
        <a:p>
          <a:r>
            <a:rPr lang="ru-RU" sz="1700" dirty="0" smtClean="0"/>
            <a:t>Знающий историю и культуру своей страны, края, города</a:t>
          </a:r>
          <a:endParaRPr lang="ru-RU" sz="1700" dirty="0"/>
        </a:p>
      </dgm:t>
    </dgm:pt>
    <dgm:pt modelId="{898BDA98-E309-4B6D-88C3-877AE280048B}" type="parTrans" cxnId="{B0207A94-0FF8-4068-94BC-AC69386C034C}">
      <dgm:prSet/>
      <dgm:spPr/>
      <dgm:t>
        <a:bodyPr/>
        <a:lstStyle/>
        <a:p>
          <a:endParaRPr lang="ru-RU"/>
        </a:p>
      </dgm:t>
    </dgm:pt>
    <dgm:pt modelId="{658B0865-631D-4B70-8824-6CC228E47783}" type="sibTrans" cxnId="{B0207A94-0FF8-4068-94BC-AC69386C034C}">
      <dgm:prSet/>
      <dgm:spPr/>
      <dgm:t>
        <a:bodyPr/>
        <a:lstStyle/>
        <a:p>
          <a:endParaRPr lang="ru-RU"/>
        </a:p>
      </dgm:t>
    </dgm:pt>
    <dgm:pt modelId="{5E754817-D614-44C1-87C4-06979B6186DD}">
      <dgm:prSet phldrT="[Текст]" custT="1"/>
      <dgm:spPr/>
      <dgm:t>
        <a:bodyPr/>
        <a:lstStyle/>
        <a:p>
          <a:r>
            <a:rPr lang="ru-RU" sz="1700" dirty="0" smtClean="0"/>
            <a:t>Обладающий культурой мысли и речи</a:t>
          </a:r>
          <a:endParaRPr lang="ru-RU" sz="1700" dirty="0"/>
        </a:p>
      </dgm:t>
    </dgm:pt>
    <dgm:pt modelId="{6473D19B-1FB0-46C8-9301-83ADCD2E28D0}" type="parTrans" cxnId="{E30A36C3-9B41-41DD-AF55-A78C180069EF}">
      <dgm:prSet/>
      <dgm:spPr/>
      <dgm:t>
        <a:bodyPr/>
        <a:lstStyle/>
        <a:p>
          <a:endParaRPr lang="ru-RU"/>
        </a:p>
      </dgm:t>
    </dgm:pt>
    <dgm:pt modelId="{A88FA033-C1FC-4297-BB8A-CE6F9BD3AB75}" type="sibTrans" cxnId="{E30A36C3-9B41-41DD-AF55-A78C180069EF}">
      <dgm:prSet/>
      <dgm:spPr/>
      <dgm:t>
        <a:bodyPr/>
        <a:lstStyle/>
        <a:p>
          <a:endParaRPr lang="ru-RU"/>
        </a:p>
      </dgm:t>
    </dgm:pt>
    <dgm:pt modelId="{CE1690B4-A61F-4D57-A053-5647DAA893DE}">
      <dgm:prSet phldrT="[Текст]" phldr="1"/>
      <dgm:spPr/>
      <dgm:t>
        <a:bodyPr/>
        <a:lstStyle/>
        <a:p>
          <a:endParaRPr lang="ru-RU"/>
        </a:p>
      </dgm:t>
    </dgm:pt>
    <dgm:pt modelId="{A0F889A9-8E80-4CD2-943A-83F10D5AE5D7}" type="parTrans" cxnId="{554F7F22-44CE-4A17-8B27-513E26807964}">
      <dgm:prSet/>
      <dgm:spPr/>
      <dgm:t>
        <a:bodyPr/>
        <a:lstStyle/>
        <a:p>
          <a:endParaRPr lang="ru-RU"/>
        </a:p>
      </dgm:t>
    </dgm:pt>
    <dgm:pt modelId="{AC6FBDE9-3637-484B-A814-D3ADCCD29F15}" type="sibTrans" cxnId="{554F7F22-44CE-4A17-8B27-513E26807964}">
      <dgm:prSet/>
      <dgm:spPr/>
      <dgm:t>
        <a:bodyPr/>
        <a:lstStyle/>
        <a:p>
          <a:endParaRPr lang="ru-RU"/>
        </a:p>
      </dgm:t>
    </dgm:pt>
    <dgm:pt modelId="{C93C9B23-3719-481D-8398-E31FB1981DDD}">
      <dgm:prSet custT="1"/>
      <dgm:spPr/>
      <dgm:t>
        <a:bodyPr/>
        <a:lstStyle/>
        <a:p>
          <a:r>
            <a:rPr lang="ru-RU" sz="1700" dirty="0" smtClean="0"/>
            <a:t>Творчески мыслящий</a:t>
          </a:r>
          <a:endParaRPr lang="ru-RU" sz="1700" dirty="0"/>
        </a:p>
      </dgm:t>
    </dgm:pt>
    <dgm:pt modelId="{2B637A7F-C41D-469C-9769-48D4DEB5ECC0}" type="parTrans" cxnId="{360A7165-5A0E-4DFF-9129-F084A586D2CE}">
      <dgm:prSet/>
      <dgm:spPr/>
      <dgm:t>
        <a:bodyPr/>
        <a:lstStyle/>
        <a:p>
          <a:endParaRPr lang="ru-RU"/>
        </a:p>
      </dgm:t>
    </dgm:pt>
    <dgm:pt modelId="{1C1BE960-7AEC-4057-BA76-38C403D74C0B}" type="sibTrans" cxnId="{360A7165-5A0E-4DFF-9129-F084A586D2CE}">
      <dgm:prSet/>
      <dgm:spPr/>
      <dgm:t>
        <a:bodyPr/>
        <a:lstStyle/>
        <a:p>
          <a:endParaRPr lang="ru-RU"/>
        </a:p>
      </dgm:t>
    </dgm:pt>
    <dgm:pt modelId="{2106ECF2-7F75-4A8D-A932-A5E36764E8EF}">
      <dgm:prSet custT="1"/>
      <dgm:spPr/>
      <dgm:t>
        <a:bodyPr/>
        <a:lstStyle/>
        <a:p>
          <a:r>
            <a:rPr lang="ru-RU" sz="1700" dirty="0" smtClean="0"/>
            <a:t>Имеющий твердую социально-активную позицию гражданина</a:t>
          </a:r>
          <a:endParaRPr lang="ru-RU" sz="1700" dirty="0"/>
        </a:p>
      </dgm:t>
    </dgm:pt>
    <dgm:pt modelId="{6E185346-7187-4577-B365-FC93AD3847B5}" type="parTrans" cxnId="{77E786EA-7459-46A8-AC26-1BF09E231BAB}">
      <dgm:prSet/>
      <dgm:spPr/>
      <dgm:t>
        <a:bodyPr/>
        <a:lstStyle/>
        <a:p>
          <a:endParaRPr lang="ru-RU"/>
        </a:p>
      </dgm:t>
    </dgm:pt>
    <dgm:pt modelId="{01871150-CBFC-4AE5-808F-4FAEE325C517}" type="sibTrans" cxnId="{77E786EA-7459-46A8-AC26-1BF09E231BAB}">
      <dgm:prSet/>
      <dgm:spPr/>
      <dgm:t>
        <a:bodyPr/>
        <a:lstStyle/>
        <a:p>
          <a:endParaRPr lang="ru-RU"/>
        </a:p>
      </dgm:t>
    </dgm:pt>
    <dgm:pt modelId="{E0D05DD6-7836-4F6E-81AB-08DCF2D738E8}">
      <dgm:prSet custT="1"/>
      <dgm:spPr/>
      <dgm:t>
        <a:bodyPr/>
        <a:lstStyle/>
        <a:p>
          <a:r>
            <a:rPr lang="ru-RU" sz="1700" dirty="0" smtClean="0"/>
            <a:t>Способный </a:t>
          </a:r>
          <a:r>
            <a:rPr lang="ru-RU" sz="1700" dirty="0" smtClean="0"/>
            <a:t>саморазвиваться</a:t>
          </a:r>
          <a:endParaRPr lang="ru-RU" sz="1700" dirty="0"/>
        </a:p>
      </dgm:t>
    </dgm:pt>
    <dgm:pt modelId="{7C30B6EE-9DF0-4C8B-94FF-6F98AFA2D303}" type="parTrans" cxnId="{1C506092-39D6-482C-A8C0-69FB78777CCB}">
      <dgm:prSet/>
      <dgm:spPr/>
      <dgm:t>
        <a:bodyPr/>
        <a:lstStyle/>
        <a:p>
          <a:endParaRPr lang="ru-RU"/>
        </a:p>
      </dgm:t>
    </dgm:pt>
    <dgm:pt modelId="{25481268-0F4F-4900-8F22-AEE63B19AEB6}" type="sibTrans" cxnId="{1C506092-39D6-482C-A8C0-69FB78777CCB}">
      <dgm:prSet/>
      <dgm:spPr/>
      <dgm:t>
        <a:bodyPr/>
        <a:lstStyle/>
        <a:p>
          <a:endParaRPr lang="ru-RU"/>
        </a:p>
      </dgm:t>
    </dgm:pt>
    <dgm:pt modelId="{60014720-100B-474B-AA89-EAEF7513096A}" type="pres">
      <dgm:prSet presAssocID="{F10079B1-5953-40B8-9A9B-C6F8406F5F2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CD9B9C-9412-4DBB-AD3A-E5834D1E7933}" type="pres">
      <dgm:prSet presAssocID="{FAF7ACAF-53AD-4DBE-AD9F-616C1738407C}" presName="centerShape" presStyleLbl="node0" presStyleIdx="0" presStyleCnt="1" custScaleX="118186"/>
      <dgm:spPr/>
      <dgm:t>
        <a:bodyPr/>
        <a:lstStyle/>
        <a:p>
          <a:endParaRPr lang="ru-RU"/>
        </a:p>
      </dgm:t>
    </dgm:pt>
    <dgm:pt modelId="{EC953D2B-A18B-46BC-B852-D61A5D489D2A}" type="pres">
      <dgm:prSet presAssocID="{7ADEB551-94CF-47B4-8B46-69EDBF6D3050}" presName="parTrans" presStyleLbl="sibTrans2D1" presStyleIdx="0" presStyleCnt="7" custScaleX="154748"/>
      <dgm:spPr/>
      <dgm:t>
        <a:bodyPr/>
        <a:lstStyle/>
        <a:p>
          <a:endParaRPr lang="ru-RU"/>
        </a:p>
      </dgm:t>
    </dgm:pt>
    <dgm:pt modelId="{E6D3EFD3-1A6D-4D39-B9AD-CA4E39D04A2D}" type="pres">
      <dgm:prSet presAssocID="{7ADEB551-94CF-47B4-8B46-69EDBF6D3050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9AD09609-95F8-439B-B259-5E585CF61814}" type="pres">
      <dgm:prSet presAssocID="{4AA3B376-3E85-462D-81F3-DB459B79EFF6}" presName="node" presStyleLbl="node1" presStyleIdx="0" presStyleCnt="7" custScaleX="11510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CCDD780E-E926-46EB-B43D-FF5A1B407F83}" type="pres">
      <dgm:prSet presAssocID="{0139C09F-3E26-4CE4-B8AE-E89C016F7F97}" presName="parTrans" presStyleLbl="sibTrans2D1" presStyleIdx="1" presStyleCnt="7"/>
      <dgm:spPr/>
      <dgm:t>
        <a:bodyPr/>
        <a:lstStyle/>
        <a:p>
          <a:endParaRPr lang="ru-RU"/>
        </a:p>
      </dgm:t>
    </dgm:pt>
    <dgm:pt modelId="{FF989C8A-2CB5-4477-AA49-8B95E84AFD8B}" type="pres">
      <dgm:prSet presAssocID="{0139C09F-3E26-4CE4-B8AE-E89C016F7F97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101A1C98-4921-4EF7-903C-5A2E234B1D1A}" type="pres">
      <dgm:prSet presAssocID="{F4ECC496-FAEA-42EE-B27C-C05EC5543A47}" presName="node" presStyleLbl="node1" presStyleIdx="1" presStyleCnt="7" custAng="19779597" custScaleX="161517" custRadScaleRad="119215" custRadScaleInc="1757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6FB48A5-FDC5-4773-A7D6-C344EB3E28D0}" type="pres">
      <dgm:prSet presAssocID="{898BDA98-E309-4B6D-88C3-877AE280048B}" presName="parTrans" presStyleLbl="sibTrans2D1" presStyleIdx="2" presStyleCnt="7" custScaleX="116744"/>
      <dgm:spPr/>
      <dgm:t>
        <a:bodyPr/>
        <a:lstStyle/>
        <a:p>
          <a:endParaRPr lang="ru-RU"/>
        </a:p>
      </dgm:t>
    </dgm:pt>
    <dgm:pt modelId="{9A898363-9ADF-4BB6-85F4-7DF4C08EC702}" type="pres">
      <dgm:prSet presAssocID="{898BDA98-E309-4B6D-88C3-877AE280048B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2E80C28A-9B59-497E-B2C1-A209F64F637D}" type="pres">
      <dgm:prSet presAssocID="{F1D3B162-FBA0-417D-83CD-9D3A88F6A545}" presName="node" presStyleLbl="node1" presStyleIdx="2" presStyleCnt="7" custScaleX="200362" custRadScaleRad="129777" custRadScaleInc="-232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CC05DCC2-DF4E-4736-9873-10C7FE1F020B}" type="pres">
      <dgm:prSet presAssocID="{6473D19B-1FB0-46C8-9301-83ADCD2E28D0}" presName="parTrans" presStyleLbl="sibTrans2D1" presStyleIdx="3" presStyleCnt="7"/>
      <dgm:spPr/>
      <dgm:t>
        <a:bodyPr/>
        <a:lstStyle/>
        <a:p>
          <a:endParaRPr lang="ru-RU"/>
        </a:p>
      </dgm:t>
    </dgm:pt>
    <dgm:pt modelId="{10E0DE8C-2DC0-4428-9012-A2D796B91F61}" type="pres">
      <dgm:prSet presAssocID="{6473D19B-1FB0-46C8-9301-83ADCD2E28D0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2C6C3AC7-1AA6-4761-A723-08CDD147C2DC}" type="pres">
      <dgm:prSet presAssocID="{5E754817-D614-44C1-87C4-06979B6186DD}" presName="node" presStyleLbl="node1" presStyleIdx="3" presStyleCnt="7" custAng="1459841" custScaleX="147171" custRadScaleRad="114895" custRadScaleInc="-2573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17A73B39-371C-443B-BE59-3FD10EFA487D}" type="pres">
      <dgm:prSet presAssocID="{2B637A7F-C41D-469C-9769-48D4DEB5ECC0}" presName="parTrans" presStyleLbl="sibTrans2D1" presStyleIdx="4" presStyleCnt="7" custScaleX="174413"/>
      <dgm:spPr/>
      <dgm:t>
        <a:bodyPr/>
        <a:lstStyle/>
        <a:p>
          <a:endParaRPr lang="ru-RU"/>
        </a:p>
      </dgm:t>
    </dgm:pt>
    <dgm:pt modelId="{A146D80C-4D77-46A7-A059-A83B3C0F8FA3}" type="pres">
      <dgm:prSet presAssocID="{2B637A7F-C41D-469C-9769-48D4DEB5ECC0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DF820821-35A3-4B9C-B791-BEBA88E1527F}" type="pres">
      <dgm:prSet presAssocID="{C93C9B23-3719-481D-8398-E31FB1981DDD}" presName="node" presStyleLbl="node1" presStyleIdx="4" presStyleCnt="7" custAng="19927307" custScaleX="13555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C251EDEA-EB42-48BF-BD95-328044539706}" type="pres">
      <dgm:prSet presAssocID="{6E185346-7187-4577-B365-FC93AD3847B5}" presName="parTrans" presStyleLbl="sibTrans2D1" presStyleIdx="5" presStyleCnt="7"/>
      <dgm:spPr/>
      <dgm:t>
        <a:bodyPr/>
        <a:lstStyle/>
        <a:p>
          <a:endParaRPr lang="ru-RU"/>
        </a:p>
      </dgm:t>
    </dgm:pt>
    <dgm:pt modelId="{3D37DA5E-A759-4FC6-A897-699793A3CDEF}" type="pres">
      <dgm:prSet presAssocID="{6E185346-7187-4577-B365-FC93AD3847B5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5664D094-FCFE-4F97-A199-F7891B95C2C0}" type="pres">
      <dgm:prSet presAssocID="{2106ECF2-7F75-4A8D-A932-A5E36764E8EF}" presName="node" presStyleLbl="node1" presStyleIdx="5" presStyleCnt="7" custScaleX="193059" custRadScaleRad="129554" custRadScaleInc="534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11D8CFDD-ED35-442F-B3F5-4AA993921A5B}" type="pres">
      <dgm:prSet presAssocID="{7C30B6EE-9DF0-4C8B-94FF-6F98AFA2D303}" presName="parTrans" presStyleLbl="sibTrans2D1" presStyleIdx="6" presStyleCnt="7"/>
      <dgm:spPr/>
      <dgm:t>
        <a:bodyPr/>
        <a:lstStyle/>
        <a:p>
          <a:endParaRPr lang="ru-RU"/>
        </a:p>
      </dgm:t>
    </dgm:pt>
    <dgm:pt modelId="{3D3D15EE-896C-42F5-AC65-FAE30A25FDB9}" type="pres">
      <dgm:prSet presAssocID="{7C30B6EE-9DF0-4C8B-94FF-6F98AFA2D303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3DEA6429-6FA6-4602-9C61-C55C3D246636}" type="pres">
      <dgm:prSet presAssocID="{E0D05DD6-7836-4F6E-81AB-08DCF2D738E8}" presName="node" presStyleLbl="node1" presStyleIdx="6" presStyleCnt="7" custAng="1742333" custScaleX="174106" custScaleY="92497" custRadScaleRad="126040" custRadScaleInc="-16259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</dgm:ptLst>
  <dgm:cxnLst>
    <dgm:cxn modelId="{4BCD4706-CA8C-4C8D-A04D-EBA3EA76AAA0}" type="presOf" srcId="{F4ECC496-FAEA-42EE-B27C-C05EC5543A47}" destId="{101A1C98-4921-4EF7-903C-5A2E234B1D1A}" srcOrd="0" destOrd="0" presId="urn:microsoft.com/office/officeart/2005/8/layout/radial5"/>
    <dgm:cxn modelId="{9F523D35-F4F0-4D21-895C-EFF02AB3731C}" type="presOf" srcId="{6473D19B-1FB0-46C8-9301-83ADCD2E28D0}" destId="{10E0DE8C-2DC0-4428-9012-A2D796B91F61}" srcOrd="1" destOrd="0" presId="urn:microsoft.com/office/officeart/2005/8/layout/radial5"/>
    <dgm:cxn modelId="{B0207A94-0FF8-4068-94BC-AC69386C034C}" srcId="{FAF7ACAF-53AD-4DBE-AD9F-616C1738407C}" destId="{F1D3B162-FBA0-417D-83CD-9D3A88F6A545}" srcOrd="2" destOrd="0" parTransId="{898BDA98-E309-4B6D-88C3-877AE280048B}" sibTransId="{658B0865-631D-4B70-8824-6CC228E47783}"/>
    <dgm:cxn modelId="{BF82BB60-9070-45CD-9EB6-D01B8B4F7887}" type="presOf" srcId="{7ADEB551-94CF-47B4-8B46-69EDBF6D3050}" destId="{EC953D2B-A18B-46BC-B852-D61A5D489D2A}" srcOrd="0" destOrd="0" presId="urn:microsoft.com/office/officeart/2005/8/layout/radial5"/>
    <dgm:cxn modelId="{F799739F-464A-4998-9709-C42318AD2F61}" type="presOf" srcId="{F1D3B162-FBA0-417D-83CD-9D3A88F6A545}" destId="{2E80C28A-9B59-497E-B2C1-A209F64F637D}" srcOrd="0" destOrd="0" presId="urn:microsoft.com/office/officeart/2005/8/layout/radial5"/>
    <dgm:cxn modelId="{554F7F22-44CE-4A17-8B27-513E26807964}" srcId="{F10079B1-5953-40B8-9A9B-C6F8406F5F22}" destId="{CE1690B4-A61F-4D57-A053-5647DAA893DE}" srcOrd="1" destOrd="0" parTransId="{A0F889A9-8E80-4CD2-943A-83F10D5AE5D7}" sibTransId="{AC6FBDE9-3637-484B-A814-D3ADCCD29F15}"/>
    <dgm:cxn modelId="{F0624559-2B2E-4497-ABE5-B3343239BF42}" type="presOf" srcId="{7C30B6EE-9DF0-4C8B-94FF-6F98AFA2D303}" destId="{11D8CFDD-ED35-442F-B3F5-4AA993921A5B}" srcOrd="0" destOrd="0" presId="urn:microsoft.com/office/officeart/2005/8/layout/radial5"/>
    <dgm:cxn modelId="{581BE3C7-D6AA-4154-B1CE-F66C12F5AABE}" type="presOf" srcId="{C93C9B23-3719-481D-8398-E31FB1981DDD}" destId="{DF820821-35A3-4B9C-B791-BEBA88E1527F}" srcOrd="0" destOrd="0" presId="urn:microsoft.com/office/officeart/2005/8/layout/radial5"/>
    <dgm:cxn modelId="{E30A36C3-9B41-41DD-AF55-A78C180069EF}" srcId="{FAF7ACAF-53AD-4DBE-AD9F-616C1738407C}" destId="{5E754817-D614-44C1-87C4-06979B6186DD}" srcOrd="3" destOrd="0" parTransId="{6473D19B-1FB0-46C8-9301-83ADCD2E28D0}" sibTransId="{A88FA033-C1FC-4297-BB8A-CE6F9BD3AB75}"/>
    <dgm:cxn modelId="{48BA08C8-80C6-4A98-8E09-1721E3A3A7C3}" type="presOf" srcId="{2B637A7F-C41D-469C-9769-48D4DEB5ECC0}" destId="{17A73B39-371C-443B-BE59-3FD10EFA487D}" srcOrd="0" destOrd="0" presId="urn:microsoft.com/office/officeart/2005/8/layout/radial5"/>
    <dgm:cxn modelId="{0E6C6D5E-42DA-48FC-ACF3-6B72ED3247D7}" srcId="{F10079B1-5953-40B8-9A9B-C6F8406F5F22}" destId="{FAF7ACAF-53AD-4DBE-AD9F-616C1738407C}" srcOrd="0" destOrd="0" parTransId="{91CF1D41-43A5-4F4A-8C65-78F2BE9C7A6F}" sibTransId="{8E2EC449-3A7F-4E13-B2BB-F63AEEF2EE53}"/>
    <dgm:cxn modelId="{B0B963C7-A844-4E0F-9421-6D12F19BC508}" type="presOf" srcId="{6E185346-7187-4577-B365-FC93AD3847B5}" destId="{C251EDEA-EB42-48BF-BD95-328044539706}" srcOrd="0" destOrd="0" presId="urn:microsoft.com/office/officeart/2005/8/layout/radial5"/>
    <dgm:cxn modelId="{A21D1098-6211-4EEF-AF1B-8170F746F6B7}" srcId="{FAF7ACAF-53AD-4DBE-AD9F-616C1738407C}" destId="{F4ECC496-FAEA-42EE-B27C-C05EC5543A47}" srcOrd="1" destOrd="0" parTransId="{0139C09F-3E26-4CE4-B8AE-E89C016F7F97}" sibTransId="{7E0BF8AF-A2DE-43FF-839B-E643AB861E0D}"/>
    <dgm:cxn modelId="{360A7165-5A0E-4DFF-9129-F084A586D2CE}" srcId="{FAF7ACAF-53AD-4DBE-AD9F-616C1738407C}" destId="{C93C9B23-3719-481D-8398-E31FB1981DDD}" srcOrd="4" destOrd="0" parTransId="{2B637A7F-C41D-469C-9769-48D4DEB5ECC0}" sibTransId="{1C1BE960-7AEC-4057-BA76-38C403D74C0B}"/>
    <dgm:cxn modelId="{71092209-27E3-43E9-A6F2-0A210649B135}" type="presOf" srcId="{898BDA98-E309-4B6D-88C3-877AE280048B}" destId="{06FB48A5-FDC5-4773-A7D6-C344EB3E28D0}" srcOrd="0" destOrd="0" presId="urn:microsoft.com/office/officeart/2005/8/layout/radial5"/>
    <dgm:cxn modelId="{8AC91BCA-8435-42A6-B62F-58AC9CB5B61E}" srcId="{FAF7ACAF-53AD-4DBE-AD9F-616C1738407C}" destId="{4AA3B376-3E85-462D-81F3-DB459B79EFF6}" srcOrd="0" destOrd="0" parTransId="{7ADEB551-94CF-47B4-8B46-69EDBF6D3050}" sibTransId="{5A9390FA-5C61-4934-8925-B61744F8A9B0}"/>
    <dgm:cxn modelId="{D0BD5BAB-6CE4-4EF7-9657-8CB4EBAB4301}" type="presOf" srcId="{7C30B6EE-9DF0-4C8B-94FF-6F98AFA2D303}" destId="{3D3D15EE-896C-42F5-AC65-FAE30A25FDB9}" srcOrd="1" destOrd="0" presId="urn:microsoft.com/office/officeart/2005/8/layout/radial5"/>
    <dgm:cxn modelId="{77E786EA-7459-46A8-AC26-1BF09E231BAB}" srcId="{FAF7ACAF-53AD-4DBE-AD9F-616C1738407C}" destId="{2106ECF2-7F75-4A8D-A932-A5E36764E8EF}" srcOrd="5" destOrd="0" parTransId="{6E185346-7187-4577-B365-FC93AD3847B5}" sibTransId="{01871150-CBFC-4AE5-808F-4FAEE325C517}"/>
    <dgm:cxn modelId="{1C506092-39D6-482C-A8C0-69FB78777CCB}" srcId="{FAF7ACAF-53AD-4DBE-AD9F-616C1738407C}" destId="{E0D05DD6-7836-4F6E-81AB-08DCF2D738E8}" srcOrd="6" destOrd="0" parTransId="{7C30B6EE-9DF0-4C8B-94FF-6F98AFA2D303}" sibTransId="{25481268-0F4F-4900-8F22-AEE63B19AEB6}"/>
    <dgm:cxn modelId="{A464D1BE-8A39-4AA9-8B7A-B8C6D2C859A3}" type="presOf" srcId="{5E754817-D614-44C1-87C4-06979B6186DD}" destId="{2C6C3AC7-1AA6-4761-A723-08CDD147C2DC}" srcOrd="0" destOrd="0" presId="urn:microsoft.com/office/officeart/2005/8/layout/radial5"/>
    <dgm:cxn modelId="{C2DB9993-A2D2-4C25-9C52-E9CB63709CBE}" type="presOf" srcId="{898BDA98-E309-4B6D-88C3-877AE280048B}" destId="{9A898363-9ADF-4BB6-85F4-7DF4C08EC702}" srcOrd="1" destOrd="0" presId="urn:microsoft.com/office/officeart/2005/8/layout/radial5"/>
    <dgm:cxn modelId="{9E8ACD1E-6410-45FA-ACE3-C628B6A346DF}" type="presOf" srcId="{FAF7ACAF-53AD-4DBE-AD9F-616C1738407C}" destId="{27CD9B9C-9412-4DBB-AD3A-E5834D1E7933}" srcOrd="0" destOrd="0" presId="urn:microsoft.com/office/officeart/2005/8/layout/radial5"/>
    <dgm:cxn modelId="{77050595-D4C8-449F-B9B7-35D0BDC8D712}" type="presOf" srcId="{0139C09F-3E26-4CE4-B8AE-E89C016F7F97}" destId="{CCDD780E-E926-46EB-B43D-FF5A1B407F83}" srcOrd="0" destOrd="0" presId="urn:microsoft.com/office/officeart/2005/8/layout/radial5"/>
    <dgm:cxn modelId="{FDEE1A4D-51FE-4C72-96B1-401C29D18112}" type="presOf" srcId="{2106ECF2-7F75-4A8D-A932-A5E36764E8EF}" destId="{5664D094-FCFE-4F97-A199-F7891B95C2C0}" srcOrd="0" destOrd="0" presId="urn:microsoft.com/office/officeart/2005/8/layout/radial5"/>
    <dgm:cxn modelId="{A106041F-3BBB-4362-86DF-6A16436785FA}" type="presOf" srcId="{6E185346-7187-4577-B365-FC93AD3847B5}" destId="{3D37DA5E-A759-4FC6-A897-699793A3CDEF}" srcOrd="1" destOrd="0" presId="urn:microsoft.com/office/officeart/2005/8/layout/radial5"/>
    <dgm:cxn modelId="{EAFA6D87-C398-47F5-9F1D-DE10B922E675}" type="presOf" srcId="{2B637A7F-C41D-469C-9769-48D4DEB5ECC0}" destId="{A146D80C-4D77-46A7-A059-A83B3C0F8FA3}" srcOrd="1" destOrd="0" presId="urn:microsoft.com/office/officeart/2005/8/layout/radial5"/>
    <dgm:cxn modelId="{02A99459-FD39-461A-A9A2-F00FD5343840}" type="presOf" srcId="{7ADEB551-94CF-47B4-8B46-69EDBF6D3050}" destId="{E6D3EFD3-1A6D-4D39-B9AD-CA4E39D04A2D}" srcOrd="1" destOrd="0" presId="urn:microsoft.com/office/officeart/2005/8/layout/radial5"/>
    <dgm:cxn modelId="{E19B3AE5-158A-4405-812A-8F61DCE51176}" type="presOf" srcId="{6473D19B-1FB0-46C8-9301-83ADCD2E28D0}" destId="{CC05DCC2-DF4E-4736-9873-10C7FE1F020B}" srcOrd="0" destOrd="0" presId="urn:microsoft.com/office/officeart/2005/8/layout/radial5"/>
    <dgm:cxn modelId="{9E0F9CB4-A44F-4B71-A37B-1815BFB3FE1F}" type="presOf" srcId="{E0D05DD6-7836-4F6E-81AB-08DCF2D738E8}" destId="{3DEA6429-6FA6-4602-9C61-C55C3D246636}" srcOrd="0" destOrd="0" presId="urn:microsoft.com/office/officeart/2005/8/layout/radial5"/>
    <dgm:cxn modelId="{F28625DD-E775-4AE9-ADE4-D26B4B703B18}" type="presOf" srcId="{0139C09F-3E26-4CE4-B8AE-E89C016F7F97}" destId="{FF989C8A-2CB5-4477-AA49-8B95E84AFD8B}" srcOrd="1" destOrd="0" presId="urn:microsoft.com/office/officeart/2005/8/layout/radial5"/>
    <dgm:cxn modelId="{8259C077-A588-41F5-897B-E25EB52EE9A4}" type="presOf" srcId="{F10079B1-5953-40B8-9A9B-C6F8406F5F22}" destId="{60014720-100B-474B-AA89-EAEF7513096A}" srcOrd="0" destOrd="0" presId="urn:microsoft.com/office/officeart/2005/8/layout/radial5"/>
    <dgm:cxn modelId="{0993511A-0848-4302-9D78-758D7F474612}" type="presOf" srcId="{4AA3B376-3E85-462D-81F3-DB459B79EFF6}" destId="{9AD09609-95F8-439B-B259-5E585CF61814}" srcOrd="0" destOrd="0" presId="urn:microsoft.com/office/officeart/2005/8/layout/radial5"/>
    <dgm:cxn modelId="{C2D68280-D9C4-4BCF-A0DB-CB0A2A93B604}" type="presParOf" srcId="{60014720-100B-474B-AA89-EAEF7513096A}" destId="{27CD9B9C-9412-4DBB-AD3A-E5834D1E7933}" srcOrd="0" destOrd="0" presId="urn:microsoft.com/office/officeart/2005/8/layout/radial5"/>
    <dgm:cxn modelId="{3263E028-640E-434D-9182-25B981F26F56}" type="presParOf" srcId="{60014720-100B-474B-AA89-EAEF7513096A}" destId="{EC953D2B-A18B-46BC-B852-D61A5D489D2A}" srcOrd="1" destOrd="0" presId="urn:microsoft.com/office/officeart/2005/8/layout/radial5"/>
    <dgm:cxn modelId="{83D05845-4D3A-4BC9-91B6-E9713C9977A2}" type="presParOf" srcId="{EC953D2B-A18B-46BC-B852-D61A5D489D2A}" destId="{E6D3EFD3-1A6D-4D39-B9AD-CA4E39D04A2D}" srcOrd="0" destOrd="0" presId="urn:microsoft.com/office/officeart/2005/8/layout/radial5"/>
    <dgm:cxn modelId="{E44BF8E7-1220-42B5-8DB8-6C96B6DAD31A}" type="presParOf" srcId="{60014720-100B-474B-AA89-EAEF7513096A}" destId="{9AD09609-95F8-439B-B259-5E585CF61814}" srcOrd="2" destOrd="0" presId="urn:microsoft.com/office/officeart/2005/8/layout/radial5"/>
    <dgm:cxn modelId="{A4FE511E-CD20-4232-841C-5A659A57A8FE}" type="presParOf" srcId="{60014720-100B-474B-AA89-EAEF7513096A}" destId="{CCDD780E-E926-46EB-B43D-FF5A1B407F83}" srcOrd="3" destOrd="0" presId="urn:microsoft.com/office/officeart/2005/8/layout/radial5"/>
    <dgm:cxn modelId="{4781E447-556A-4649-A8FC-1F5353A03600}" type="presParOf" srcId="{CCDD780E-E926-46EB-B43D-FF5A1B407F83}" destId="{FF989C8A-2CB5-4477-AA49-8B95E84AFD8B}" srcOrd="0" destOrd="0" presId="urn:microsoft.com/office/officeart/2005/8/layout/radial5"/>
    <dgm:cxn modelId="{2AE40B81-71B6-4623-BEA0-F2F43A9F8EDC}" type="presParOf" srcId="{60014720-100B-474B-AA89-EAEF7513096A}" destId="{101A1C98-4921-4EF7-903C-5A2E234B1D1A}" srcOrd="4" destOrd="0" presId="urn:microsoft.com/office/officeart/2005/8/layout/radial5"/>
    <dgm:cxn modelId="{037BD1AC-6BF8-42AE-B2E9-A323D2D3473D}" type="presParOf" srcId="{60014720-100B-474B-AA89-EAEF7513096A}" destId="{06FB48A5-FDC5-4773-A7D6-C344EB3E28D0}" srcOrd="5" destOrd="0" presId="urn:microsoft.com/office/officeart/2005/8/layout/radial5"/>
    <dgm:cxn modelId="{40134F80-B967-404C-9401-909A6B04B910}" type="presParOf" srcId="{06FB48A5-FDC5-4773-A7D6-C344EB3E28D0}" destId="{9A898363-9ADF-4BB6-85F4-7DF4C08EC702}" srcOrd="0" destOrd="0" presId="urn:microsoft.com/office/officeart/2005/8/layout/radial5"/>
    <dgm:cxn modelId="{195A5CE2-EE43-4D5E-9B97-5808911FB8F5}" type="presParOf" srcId="{60014720-100B-474B-AA89-EAEF7513096A}" destId="{2E80C28A-9B59-497E-B2C1-A209F64F637D}" srcOrd="6" destOrd="0" presId="urn:microsoft.com/office/officeart/2005/8/layout/radial5"/>
    <dgm:cxn modelId="{254CE51A-F05E-480F-ADC0-1AE683C2D454}" type="presParOf" srcId="{60014720-100B-474B-AA89-EAEF7513096A}" destId="{CC05DCC2-DF4E-4736-9873-10C7FE1F020B}" srcOrd="7" destOrd="0" presId="urn:microsoft.com/office/officeart/2005/8/layout/radial5"/>
    <dgm:cxn modelId="{7731DAF5-4BF1-45EC-A400-9BCF9EF39CC9}" type="presParOf" srcId="{CC05DCC2-DF4E-4736-9873-10C7FE1F020B}" destId="{10E0DE8C-2DC0-4428-9012-A2D796B91F61}" srcOrd="0" destOrd="0" presId="urn:microsoft.com/office/officeart/2005/8/layout/radial5"/>
    <dgm:cxn modelId="{E730BC6E-2B6D-4442-B9B2-D66E33048CF4}" type="presParOf" srcId="{60014720-100B-474B-AA89-EAEF7513096A}" destId="{2C6C3AC7-1AA6-4761-A723-08CDD147C2DC}" srcOrd="8" destOrd="0" presId="urn:microsoft.com/office/officeart/2005/8/layout/radial5"/>
    <dgm:cxn modelId="{CA8278D9-B6B6-4888-BC1C-F85594BFEC89}" type="presParOf" srcId="{60014720-100B-474B-AA89-EAEF7513096A}" destId="{17A73B39-371C-443B-BE59-3FD10EFA487D}" srcOrd="9" destOrd="0" presId="urn:microsoft.com/office/officeart/2005/8/layout/radial5"/>
    <dgm:cxn modelId="{79322289-6AB5-40CA-ADE6-AA5D05F52251}" type="presParOf" srcId="{17A73B39-371C-443B-BE59-3FD10EFA487D}" destId="{A146D80C-4D77-46A7-A059-A83B3C0F8FA3}" srcOrd="0" destOrd="0" presId="urn:microsoft.com/office/officeart/2005/8/layout/radial5"/>
    <dgm:cxn modelId="{A5464463-8D7D-479F-9E52-A04AD55CE181}" type="presParOf" srcId="{60014720-100B-474B-AA89-EAEF7513096A}" destId="{DF820821-35A3-4B9C-B791-BEBA88E1527F}" srcOrd="10" destOrd="0" presId="urn:microsoft.com/office/officeart/2005/8/layout/radial5"/>
    <dgm:cxn modelId="{EDF4C4E4-0A5F-4141-9AB8-05D77BF97B53}" type="presParOf" srcId="{60014720-100B-474B-AA89-EAEF7513096A}" destId="{C251EDEA-EB42-48BF-BD95-328044539706}" srcOrd="11" destOrd="0" presId="urn:microsoft.com/office/officeart/2005/8/layout/radial5"/>
    <dgm:cxn modelId="{1527708B-93BA-4A11-BE5C-C9BDBD951390}" type="presParOf" srcId="{C251EDEA-EB42-48BF-BD95-328044539706}" destId="{3D37DA5E-A759-4FC6-A897-699793A3CDEF}" srcOrd="0" destOrd="0" presId="urn:microsoft.com/office/officeart/2005/8/layout/radial5"/>
    <dgm:cxn modelId="{B96CEF3F-3718-4FFB-8FF8-38E3EBA7F58C}" type="presParOf" srcId="{60014720-100B-474B-AA89-EAEF7513096A}" destId="{5664D094-FCFE-4F97-A199-F7891B95C2C0}" srcOrd="12" destOrd="0" presId="urn:microsoft.com/office/officeart/2005/8/layout/radial5"/>
    <dgm:cxn modelId="{869FB3F6-CC2A-4A41-A32B-F07339BEDBF8}" type="presParOf" srcId="{60014720-100B-474B-AA89-EAEF7513096A}" destId="{11D8CFDD-ED35-442F-B3F5-4AA993921A5B}" srcOrd="13" destOrd="0" presId="urn:microsoft.com/office/officeart/2005/8/layout/radial5"/>
    <dgm:cxn modelId="{E0A82943-53A0-412C-B36F-5DFE535C5497}" type="presParOf" srcId="{11D8CFDD-ED35-442F-B3F5-4AA993921A5B}" destId="{3D3D15EE-896C-42F5-AC65-FAE30A25FDB9}" srcOrd="0" destOrd="0" presId="urn:microsoft.com/office/officeart/2005/8/layout/radial5"/>
    <dgm:cxn modelId="{56C01425-8BC4-4BE3-BA5D-4A57AC23687D}" type="presParOf" srcId="{60014720-100B-474B-AA89-EAEF7513096A}" destId="{3DEA6429-6FA6-4602-9C61-C55C3D246636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CD9B9C-9412-4DBB-AD3A-E5834D1E7933}">
      <dsp:nvSpPr>
        <dsp:cNvPr id="0" name=""/>
        <dsp:cNvSpPr/>
      </dsp:nvSpPr>
      <dsp:spPr>
        <a:xfrm>
          <a:off x="3311748" y="1930264"/>
          <a:ext cx="1752701" cy="14830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Учащийся</a:t>
          </a:r>
          <a:endParaRPr lang="ru-RU" sz="2100" kern="1200" dirty="0"/>
        </a:p>
      </dsp:txBody>
      <dsp:txXfrm>
        <a:off x="3568425" y="2147445"/>
        <a:ext cx="1239347" cy="1048640"/>
      </dsp:txXfrm>
    </dsp:sp>
    <dsp:sp modelId="{EC953D2B-A18B-46BC-B852-D61A5D489D2A}">
      <dsp:nvSpPr>
        <dsp:cNvPr id="0" name=""/>
        <dsp:cNvSpPr/>
      </dsp:nvSpPr>
      <dsp:spPr>
        <a:xfrm rot="16200000">
          <a:off x="3945534" y="1391274"/>
          <a:ext cx="485131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018304" y="1564888"/>
        <a:ext cx="339592" cy="302532"/>
      </dsp:txXfrm>
    </dsp:sp>
    <dsp:sp modelId="{9AD09609-95F8-439B-B259-5E585CF61814}">
      <dsp:nvSpPr>
        <dsp:cNvPr id="0" name=""/>
        <dsp:cNvSpPr/>
      </dsp:nvSpPr>
      <dsp:spPr>
        <a:xfrm>
          <a:off x="3419945" y="4057"/>
          <a:ext cx="1536309" cy="13347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Духовно и физически здоровый</a:t>
          </a:r>
          <a:endParaRPr lang="ru-RU" sz="1700" kern="1200" dirty="0"/>
        </a:p>
      </dsp:txBody>
      <dsp:txXfrm>
        <a:off x="3644932" y="199520"/>
        <a:ext cx="1086335" cy="943776"/>
      </dsp:txXfrm>
    </dsp:sp>
    <dsp:sp modelId="{CCDD780E-E926-46EB-B43D-FF5A1B407F83}">
      <dsp:nvSpPr>
        <dsp:cNvPr id="0" name=""/>
        <dsp:cNvSpPr/>
      </dsp:nvSpPr>
      <dsp:spPr>
        <a:xfrm rot="19556871">
          <a:off x="4965812" y="1772359"/>
          <a:ext cx="360124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975075" y="1903451"/>
        <a:ext cx="252087" cy="302532"/>
      </dsp:txXfrm>
    </dsp:sp>
    <dsp:sp modelId="{101A1C98-4921-4EF7-903C-5A2E234B1D1A}">
      <dsp:nvSpPr>
        <dsp:cNvPr id="0" name=""/>
        <dsp:cNvSpPr/>
      </dsp:nvSpPr>
      <dsp:spPr>
        <a:xfrm rot="19779597">
          <a:off x="5086027" y="669094"/>
          <a:ext cx="2155771" cy="13347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Любящий свою Родину и народ</a:t>
          </a:r>
          <a:endParaRPr lang="ru-RU" sz="1700" kern="1200" dirty="0"/>
        </a:p>
      </dsp:txBody>
      <dsp:txXfrm>
        <a:off x="5401732" y="864557"/>
        <a:ext cx="1524361" cy="943776"/>
      </dsp:txXfrm>
    </dsp:sp>
    <dsp:sp modelId="{06FB48A5-FDC5-4773-A7D6-C344EB3E28D0}">
      <dsp:nvSpPr>
        <dsp:cNvPr id="0" name=""/>
        <dsp:cNvSpPr/>
      </dsp:nvSpPr>
      <dsp:spPr>
        <a:xfrm rot="735634">
          <a:off x="5114713" y="2652811"/>
          <a:ext cx="292559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5115714" y="2744336"/>
        <a:ext cx="204791" cy="302532"/>
      </dsp:txXfrm>
    </dsp:sp>
    <dsp:sp modelId="{2E80C28A-9B59-497E-B2C1-A209F64F637D}">
      <dsp:nvSpPr>
        <dsp:cNvPr id="0" name=""/>
        <dsp:cNvSpPr/>
      </dsp:nvSpPr>
      <dsp:spPr>
        <a:xfrm>
          <a:off x="5387775" y="2555697"/>
          <a:ext cx="2674236" cy="13347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Знающий историю и культуру своей страны, края, города</a:t>
          </a:r>
          <a:endParaRPr lang="ru-RU" sz="1700" kern="1200" dirty="0"/>
        </a:p>
      </dsp:txBody>
      <dsp:txXfrm>
        <a:off x="5779408" y="2751160"/>
        <a:ext cx="1890970" cy="943776"/>
      </dsp:txXfrm>
    </dsp:sp>
    <dsp:sp modelId="{CC05DCC2-DF4E-4736-9873-10C7FE1F020B}">
      <dsp:nvSpPr>
        <dsp:cNvPr id="0" name=""/>
        <dsp:cNvSpPr/>
      </dsp:nvSpPr>
      <dsp:spPr>
        <a:xfrm rot="3342266">
          <a:off x="4631684" y="3330838"/>
          <a:ext cx="355756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654979" y="3387596"/>
        <a:ext cx="249029" cy="302532"/>
      </dsp:txXfrm>
    </dsp:sp>
    <dsp:sp modelId="{2C6C3AC7-1AA6-4761-A723-08CDD147C2DC}">
      <dsp:nvSpPr>
        <dsp:cNvPr id="0" name=""/>
        <dsp:cNvSpPr/>
      </dsp:nvSpPr>
      <dsp:spPr>
        <a:xfrm rot="1459841">
          <a:off x="4435165" y="3806674"/>
          <a:ext cx="1964294" cy="13347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Обладающий культурой мысли и речи</a:t>
          </a:r>
          <a:endParaRPr lang="ru-RU" sz="1700" kern="1200" dirty="0"/>
        </a:p>
      </dsp:txBody>
      <dsp:txXfrm>
        <a:off x="4722829" y="4002137"/>
        <a:ext cx="1388966" cy="943776"/>
      </dsp:txXfrm>
    </dsp:sp>
    <dsp:sp modelId="{17A73B39-371C-443B-BE59-3FD10EFA487D}">
      <dsp:nvSpPr>
        <dsp:cNvPr id="0" name=""/>
        <dsp:cNvSpPr/>
      </dsp:nvSpPr>
      <dsp:spPr>
        <a:xfrm rot="6942857">
          <a:off x="3494036" y="3342403"/>
          <a:ext cx="499382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601445" y="3375758"/>
        <a:ext cx="349567" cy="302532"/>
      </dsp:txXfrm>
    </dsp:sp>
    <dsp:sp modelId="{DF820821-35A3-4B9C-B791-BEBA88E1527F}">
      <dsp:nvSpPr>
        <dsp:cNvPr id="0" name=""/>
        <dsp:cNvSpPr/>
      </dsp:nvSpPr>
      <dsp:spPr>
        <a:xfrm rot="19927307">
          <a:off x="2415549" y="3806674"/>
          <a:ext cx="1809255" cy="13347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Творчески мыслящий</a:t>
          </a:r>
          <a:endParaRPr lang="ru-RU" sz="1700" kern="1200" dirty="0"/>
        </a:p>
      </dsp:txBody>
      <dsp:txXfrm>
        <a:off x="2680508" y="4002137"/>
        <a:ext cx="1279337" cy="943776"/>
      </dsp:txXfrm>
    </dsp:sp>
    <dsp:sp modelId="{C251EDEA-EB42-48BF-BD95-328044539706}">
      <dsp:nvSpPr>
        <dsp:cNvPr id="0" name=""/>
        <dsp:cNvSpPr/>
      </dsp:nvSpPr>
      <dsp:spPr>
        <a:xfrm rot="10111083">
          <a:off x="2967252" y="2640830"/>
          <a:ext cx="263969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045651" y="2733792"/>
        <a:ext cx="184778" cy="302532"/>
      </dsp:txXfrm>
    </dsp:sp>
    <dsp:sp modelId="{5664D094-FCFE-4F97-A199-F7891B95C2C0}">
      <dsp:nvSpPr>
        <dsp:cNvPr id="0" name=""/>
        <dsp:cNvSpPr/>
      </dsp:nvSpPr>
      <dsp:spPr>
        <a:xfrm>
          <a:off x="360038" y="2520285"/>
          <a:ext cx="2576763" cy="13347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Имеющий твердую социально-активную позицию гражданина</a:t>
          </a:r>
          <a:endParaRPr lang="ru-RU" sz="1700" kern="1200" dirty="0"/>
        </a:p>
      </dsp:txBody>
      <dsp:txXfrm>
        <a:off x="737396" y="2715748"/>
        <a:ext cx="1822047" cy="943776"/>
      </dsp:txXfrm>
    </dsp:sp>
    <dsp:sp modelId="{11D8CFDD-ED35-442F-B3F5-4AA993921A5B}">
      <dsp:nvSpPr>
        <dsp:cNvPr id="0" name=""/>
        <dsp:cNvSpPr/>
      </dsp:nvSpPr>
      <dsp:spPr>
        <a:xfrm rot="12863433">
          <a:off x="2953114" y="1725306"/>
          <a:ext cx="441109" cy="50422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073882" y="1863523"/>
        <a:ext cx="308776" cy="302532"/>
      </dsp:txXfrm>
    </dsp:sp>
    <dsp:sp modelId="{3DEA6429-6FA6-4602-9C61-C55C3D246636}">
      <dsp:nvSpPr>
        <dsp:cNvPr id="0" name=""/>
        <dsp:cNvSpPr/>
      </dsp:nvSpPr>
      <dsp:spPr>
        <a:xfrm rot="1742333">
          <a:off x="945648" y="630406"/>
          <a:ext cx="2323796" cy="12345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Способный </a:t>
          </a:r>
          <a:r>
            <a:rPr lang="ru-RU" sz="1700" kern="1200" dirty="0" smtClean="0"/>
            <a:t>саморазвиваться</a:t>
          </a:r>
          <a:endParaRPr lang="ru-RU" sz="1700" kern="1200" dirty="0"/>
        </a:p>
      </dsp:txBody>
      <dsp:txXfrm>
        <a:off x="1285960" y="811203"/>
        <a:ext cx="1643172" cy="872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 userDrawn="1"/>
        </p:nvSpPr>
        <p:spPr>
          <a:xfrm>
            <a:off x="4500562" y="4857760"/>
            <a:ext cx="4214842" cy="1643074"/>
          </a:xfrm>
          <a:prstGeom prst="flowChartAlternateProcess">
            <a:avLst/>
          </a:prstGeom>
          <a:solidFill>
            <a:srgbClr val="FF0000">
              <a:alpha val="22000"/>
            </a:srgbClr>
          </a:solidFill>
          <a:ln w="31750"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642910" y="2500306"/>
            <a:ext cx="7858180" cy="1357322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00306"/>
            <a:ext cx="7772400" cy="135732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857760"/>
            <a:ext cx="4214842" cy="16430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20482" name="AutoShape 2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 cstate="print"/>
          <a:srcRect b="13333"/>
          <a:stretch>
            <a:fillRect/>
          </a:stretch>
        </p:blipFill>
        <p:spPr bwMode="auto">
          <a:xfrm>
            <a:off x="0" y="5000636"/>
            <a:ext cx="2857488" cy="185736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4929198"/>
            <a:ext cx="1145825" cy="1130748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946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584376"/>
            <a:ext cx="1290606" cy="1273624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 userDrawn="1"/>
        </p:nvSpPr>
        <p:spPr>
          <a:xfrm>
            <a:off x="714348" y="2928934"/>
            <a:ext cx="7786742" cy="1428760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000372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2074"/>
            <a:ext cx="1145825" cy="1130748"/>
          </a:xfrm>
          <a:prstGeom prst="rect">
            <a:avLst/>
          </a:prstGeom>
          <a:noFill/>
        </p:spPr>
      </p:pic>
      <p:pic>
        <p:nvPicPr>
          <p:cNvPr id="7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584376"/>
            <a:ext cx="1290606" cy="1273624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62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альтернативный процесс 9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альтернативный процесс 11"/>
          <p:cNvSpPr/>
          <p:nvPr userDrawn="1"/>
        </p:nvSpPr>
        <p:spPr>
          <a:xfrm>
            <a:off x="4643438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/>
          <p:cNvSpPr/>
          <p:nvPr userDrawn="1"/>
        </p:nvSpPr>
        <p:spPr>
          <a:xfrm>
            <a:off x="428596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85991"/>
            <a:ext cx="4040188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85991"/>
            <a:ext cx="4041775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6000" contrast="-24000"/>
          </a:blip>
          <a:srcRect/>
          <a:stretch>
            <a:fillRect/>
          </a:stretch>
        </p:blipFill>
        <p:spPr bwMode="auto">
          <a:xfrm>
            <a:off x="0" y="1"/>
            <a:ext cx="2214546" cy="3286123"/>
          </a:xfrm>
          <a:prstGeom prst="rect">
            <a:avLst/>
          </a:prstGeom>
          <a:noFill/>
        </p:spPr>
      </p:pic>
      <p:sp>
        <p:nvSpPr>
          <p:cNvPr id="6" name="Блок-схема: альтернативный процесс 5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9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 cstate="print">
            <a:lum bright="7000"/>
          </a:blip>
          <a:srcRect b="20000"/>
          <a:stretch>
            <a:fillRect/>
          </a:stretch>
        </p:blipFill>
        <p:spPr bwMode="auto">
          <a:xfrm>
            <a:off x="0" y="5143512"/>
            <a:ext cx="2857488" cy="17144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 l="12472" t="-6318"/>
          <a:stretch>
            <a:fillRect/>
          </a:stretch>
        </p:blipFill>
        <p:spPr bwMode="auto">
          <a:xfrm>
            <a:off x="0" y="5000636"/>
            <a:ext cx="1002917" cy="1202186"/>
          </a:xfrm>
          <a:prstGeom prst="rect">
            <a:avLst/>
          </a:prstGeom>
          <a:noFill/>
        </p:spPr>
      </p:pic>
      <p:pic>
        <p:nvPicPr>
          <p:cNvPr id="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 b="21475"/>
          <a:stretch>
            <a:fillRect/>
          </a:stretch>
        </p:blipFill>
        <p:spPr bwMode="auto">
          <a:xfrm>
            <a:off x="285720" y="5857892"/>
            <a:ext cx="1290606" cy="1000108"/>
          </a:xfrm>
          <a:prstGeom prst="rect">
            <a:avLst/>
          </a:prstGeom>
          <a:noFill/>
        </p:spPr>
      </p:pic>
      <p:pic>
        <p:nvPicPr>
          <p:cNvPr id="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5730032"/>
            <a:ext cx="1143008" cy="1127968"/>
          </a:xfrm>
          <a:prstGeom prst="rect">
            <a:avLst/>
          </a:prstGeom>
          <a:noFill/>
        </p:spPr>
      </p:pic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 r="12503" b="11335"/>
          <a:stretch>
            <a:fillRect/>
          </a:stretch>
        </p:blipFill>
        <p:spPr bwMode="auto">
          <a:xfrm>
            <a:off x="8143900" y="5857892"/>
            <a:ext cx="1000100" cy="100010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5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3674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Социальный проект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«С чего начинается Родина»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869160"/>
            <a:ext cx="4143404" cy="1656184"/>
          </a:xfrm>
        </p:spPr>
        <p:txBody>
          <a:bodyPr>
            <a:normAutofit fontScale="92500" lnSpcReduction="20000"/>
          </a:bodyPr>
          <a:lstStyle/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Автор: Кокина М.В.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заместитель директора 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МБОУ ДОД ЦДТ 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г.Николаевска-на-Амуре</a:t>
            </a:r>
          </a:p>
          <a:p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2017 г.</a:t>
            </a:r>
            <a:endParaRPr lang="ru-RU" sz="2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5636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Мы – за здоровый образ жизни!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98586">
            <a:off x="251520" y="1124744"/>
            <a:ext cx="324036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99569">
            <a:off x="5940152" y="1124744"/>
            <a:ext cx="299695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077072"/>
            <a:ext cx="316835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77072"/>
            <a:ext cx="3888432" cy="22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916832"/>
            <a:ext cx="2952328" cy="24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4196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Наши выступления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836712"/>
            <a:ext cx="30963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388843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420888"/>
            <a:ext cx="165618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93096"/>
            <a:ext cx="3320802" cy="220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149080"/>
            <a:ext cx="338437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6" name="AutoShape 10" descr="Отчетный 2017"/>
          <p:cNvSpPr>
            <a:spLocks noChangeAspect="1" noChangeArrowheads="1"/>
          </p:cNvSpPr>
          <p:nvPr/>
        </p:nvSpPr>
        <p:spPr bwMode="auto">
          <a:xfrm>
            <a:off x="155575" y="-457200"/>
            <a:ext cx="1971675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Отчетный 2017"/>
          <p:cNvSpPr>
            <a:spLocks noChangeAspect="1" noChangeArrowheads="1"/>
          </p:cNvSpPr>
          <p:nvPr/>
        </p:nvSpPr>
        <p:spPr bwMode="auto">
          <a:xfrm>
            <a:off x="155575" y="-457200"/>
            <a:ext cx="1971675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AutoShape 14" descr="Отчетный 2017"/>
          <p:cNvSpPr>
            <a:spLocks noChangeAspect="1" noChangeArrowheads="1"/>
          </p:cNvSpPr>
          <p:nvPr/>
        </p:nvSpPr>
        <p:spPr bwMode="auto">
          <a:xfrm>
            <a:off x="155575" y="-457200"/>
            <a:ext cx="1971675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35280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Наши общие дела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692696"/>
            <a:ext cx="33123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3326408" cy="235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636912"/>
            <a:ext cx="3107677" cy="208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74637">
            <a:off x="5436096" y="4221088"/>
            <a:ext cx="32403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51972">
            <a:off x="466860" y="4404799"/>
            <a:ext cx="3174715" cy="209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0648"/>
            <a:ext cx="309634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Наши достижения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0586">
            <a:off x="6804248" y="3789040"/>
            <a:ext cx="19881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052736"/>
            <a:ext cx="2946524" cy="244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8" name="AutoShape 2" descr="&amp;vcy;&amp;acy;&amp;lcy;&amp;iecy;&amp;ncy;&amp;tcy;&amp;icy;&amp;ncy;&amp;kcy;&amp;acy;"/>
          <p:cNvSpPr>
            <a:spLocks noChangeAspect="1" noChangeArrowheads="1"/>
          </p:cNvSpPr>
          <p:nvPr/>
        </p:nvSpPr>
        <p:spPr bwMode="auto">
          <a:xfrm>
            <a:off x="155575" y="-685800"/>
            <a:ext cx="99060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Булатов Дмитрий (1).jpg"/>
          <p:cNvPicPr/>
          <p:nvPr/>
        </p:nvPicPr>
        <p:blipFill>
          <a:blip r:embed="rId5" cstate="print"/>
          <a:stretch>
            <a:fillRect/>
          </a:stretch>
        </p:blipFill>
        <p:spPr>
          <a:xfrm rot="21088221">
            <a:off x="179512" y="3789040"/>
            <a:ext cx="1944216" cy="2808312"/>
          </a:xfrm>
          <a:prstGeom prst="rect">
            <a:avLst/>
          </a:prstGeom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81990">
            <a:off x="1187624" y="3717032"/>
            <a:ext cx="1935095" cy="281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00828">
            <a:off x="2195736" y="3789040"/>
            <a:ext cx="1800200" cy="284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11780">
            <a:off x="5703989" y="3879840"/>
            <a:ext cx="19442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 descr="Бородина Свет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123637">
            <a:off x="198259" y="466195"/>
            <a:ext cx="21431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160">
            <a:off x="1380454" y="667803"/>
            <a:ext cx="1944216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66519">
            <a:off x="4392777" y="3856747"/>
            <a:ext cx="2083321" cy="282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C:\Documents and Settings\Марина\Local Settings\Temporary Internet Files\Content.Word\Мищенко Варвара Николаевна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47864" y="3789040"/>
            <a:ext cx="192850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0345">
            <a:off x="2562879" y="740164"/>
            <a:ext cx="1720329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75240" cy="5636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Модель учащегося МБОУ ДОД ЦДТ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525771"/>
              </p:ext>
            </p:extLst>
          </p:nvPr>
        </p:nvGraphicFramePr>
        <p:xfrm>
          <a:off x="539552" y="980728"/>
          <a:ext cx="8424936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32856"/>
            <a:ext cx="7772400" cy="2229591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24944"/>
            <a:ext cx="57606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492896"/>
            <a:ext cx="784887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сладко песнь в честь родины поётся,</a:t>
            </a:r>
            <a:b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кровь кипит, и сердце гордо бьётся,</a:t>
            </a:r>
            <a:b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 радостью внимаешь звуку слов:</a:t>
            </a:r>
            <a:b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Руси сын! здесь край моих отцов!»</a:t>
            </a:r>
            <a:endParaRPr lang="ru-RU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3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И. Никитин</a:t>
            </a:r>
            <a:endParaRPr lang="ru-RU" sz="3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Цель проекта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76872"/>
            <a:ext cx="8686800" cy="3096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ru-RU" sz="2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Формирование у учащихся МБОУ ДОД ЦДТ гражданственности, патриотизма, активной жизненной позиции для успешной их социализации на благо региона и Родины в целом посредством вовлечения учащихся, педагогов, родителей в активную деятельность по патриотическому воспитанию.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Задачи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8219256" cy="544522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Разработать и внедрить эффективные формы и методы работы, способствующие развитию патриотизма через активную практическую деятельность.</a:t>
            </a:r>
          </a:p>
          <a:p>
            <a:pPr lvl="0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Формировать патриотическое мировоззрение, направленное на сохранение окружающей среды и достижений предшествующих поколений, воспитание гражданина, ответственного за свою малую родину и стремящегося к созиданию на ней.</a:t>
            </a:r>
          </a:p>
          <a:p>
            <a:pPr lvl="0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Утвердить в сознании и чувствах учащихся патриотические ценности, взгляды и убеждения, воспитание уважения к культурному и историческому прошлому России, к традициям Хабаровского края, Николаевского муниципального района, г.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Николаевска-на-Амуре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lvl="0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Вовлечь учащихся в работу по возрождению и сохранению культурных и духовно-нравственных ценностей Хабаровского края, Николаевского муниципального района, г. Николаевска-на-Амуре.</a:t>
            </a:r>
          </a:p>
          <a:p>
            <a:pPr lvl="0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Формировать эффективную систему патриотического воспитания, обеспечивающую оптимальные условия развития у каждого учащегося верности Отечеству, готовности приносить пользу обществу и государству.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Целевая аудитория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2276872"/>
            <a:ext cx="7920880" cy="24482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Учащиеся  детских </a:t>
            </a:r>
            <a:r>
              <a:rPr lang="ru-RU" sz="3200" i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творческих объединений </a:t>
            </a:r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МБОУ ДОД ЦДТ в возрасте 7-18 лет, родители учащихся (законные представители несовершеннолетних).</a:t>
            </a:r>
            <a:endParaRPr lang="ru-RU" sz="3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Направления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7704" y="2204864"/>
            <a:ext cx="6624736" cy="3024336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Культурно-историческое </a:t>
            </a:r>
          </a:p>
          <a:p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Духовно-нравственное </a:t>
            </a:r>
          </a:p>
          <a:p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Военно-патриотическое </a:t>
            </a:r>
          </a:p>
          <a:p>
            <a:r>
              <a:rPr lang="ru-RU" sz="3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Гражданская активность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4196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Знаем. Помним. Гордимся.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365104"/>
            <a:ext cx="27363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50041">
            <a:off x="251520" y="764704"/>
            <a:ext cx="295232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327823">
            <a:off x="5580112" y="764704"/>
            <a:ext cx="324036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13358">
            <a:off x="6084168" y="4365104"/>
            <a:ext cx="273630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89511">
            <a:off x="323528" y="4293096"/>
            <a:ext cx="259228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772816"/>
            <a:ext cx="2880320" cy="218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0736">
            <a:off x="5580112" y="3933056"/>
            <a:ext cx="3275409" cy="256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908720"/>
            <a:ext cx="230425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34033">
            <a:off x="323528" y="1196752"/>
            <a:ext cx="291581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38035">
            <a:off x="367348" y="3810724"/>
            <a:ext cx="3131393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9056">
            <a:off x="5944800" y="1193706"/>
            <a:ext cx="2846217" cy="209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Делаем добрые дела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04664"/>
            <a:ext cx="2160239" cy="335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836712"/>
            <a:ext cx="316835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22322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38369">
            <a:off x="5796136" y="4293096"/>
            <a:ext cx="302433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03023">
            <a:off x="390801" y="4213692"/>
            <a:ext cx="3059385" cy="221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I:\Фото к проекту\Копия DSCN365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212976"/>
            <a:ext cx="27432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287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Социальный проект  «С чего начинается Родина»</vt:lpstr>
      <vt:lpstr>Презентация PowerPoint</vt:lpstr>
      <vt:lpstr>Цель проекта</vt:lpstr>
      <vt:lpstr>Задачи </vt:lpstr>
      <vt:lpstr>Целевая аудитория</vt:lpstr>
      <vt:lpstr>Направления</vt:lpstr>
      <vt:lpstr>Знаем. Помним. Гордимся.</vt:lpstr>
      <vt:lpstr>Презентация PowerPoint</vt:lpstr>
      <vt:lpstr>Делаем добрые дела</vt:lpstr>
      <vt:lpstr>Мы – за здоровый образ жизни!</vt:lpstr>
      <vt:lpstr>Наши выступления</vt:lpstr>
      <vt:lpstr>Наши общие дела</vt:lpstr>
      <vt:lpstr>Наши достижения</vt:lpstr>
      <vt:lpstr>Модель учащегося МБОУ ДОД ЦДТ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7</cp:lastModifiedBy>
  <cp:revision>40</cp:revision>
  <dcterms:modified xsi:type="dcterms:W3CDTF">2017-10-21T10:00:00Z</dcterms:modified>
</cp:coreProperties>
</file>