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0" r:id="rId3"/>
    <p:sldId id="271" r:id="rId4"/>
    <p:sldId id="272" r:id="rId5"/>
    <p:sldId id="273" r:id="rId6"/>
    <p:sldId id="274" r:id="rId7"/>
    <p:sldId id="276" r:id="rId8"/>
    <p:sldId id="278" r:id="rId9"/>
    <p:sldId id="257" r:id="rId10"/>
    <p:sldId id="260" r:id="rId11"/>
    <p:sldId id="279" r:id="rId12"/>
    <p:sldId id="280" r:id="rId13"/>
    <p:sldId id="281" r:id="rId14"/>
    <p:sldId id="283" r:id="rId15"/>
    <p:sldId id="282" r:id="rId16"/>
    <p:sldId id="284" r:id="rId17"/>
    <p:sldId id="286" r:id="rId18"/>
    <p:sldId id="289" r:id="rId19"/>
    <p:sldId id="287" r:id="rId20"/>
    <p:sldId id="288" r:id="rId21"/>
    <p:sldId id="285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12/22/2022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93171" y="90577"/>
            <a:ext cx="10348972" cy="996352"/>
          </a:xfrm>
        </p:spPr>
        <p:txBody>
          <a:bodyPr/>
          <a:lstStyle/>
          <a:p>
            <a:pPr algn="ctr"/>
            <a:r>
              <a:rPr lang="ru-RU" dirty="0"/>
              <a:t>Моя Родина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026544"/>
            <a:ext cx="3029903" cy="4790536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/>
              <a:t>Моя Родина - Россия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903" y="1026544"/>
            <a:ext cx="8512240" cy="5375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047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8807" y="38509"/>
            <a:ext cx="4964589" cy="6819491"/>
          </a:xfrm>
        </p:spPr>
      </p:pic>
      <p:pic>
        <p:nvPicPr>
          <p:cNvPr id="5" name="Гимн России - 1 куплет с колоколами (goodmp3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402538" y="575071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37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3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A85F52-A165-4B48-ABCC-A6DC3EE8C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46689" y="4507717"/>
            <a:ext cx="10849911" cy="145901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9EFA59FD-CACC-453D-856E-C8B9F5E6D5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B8D66402-38DF-4F3F-BB0F-3092460311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70" y="92765"/>
            <a:ext cx="11794434" cy="6639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3928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3DE8E7-52C4-4766-8880-5865A5DD6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72384908-7ADE-49F7-8ED2-CB316659ACF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" y="271462"/>
            <a:ext cx="5783580" cy="631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>
            <a:extLst>
              <a:ext uri="{FF2B5EF4-FFF2-40B4-BE49-F238E27FC236}">
                <a16:creationId xmlns:a16="http://schemas.microsoft.com/office/drawing/2014/main" id="{72AEC75E-976D-40EF-AA8B-84F0D68AB32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>
            <a:extLst>
              <a:ext uri="{FF2B5EF4-FFF2-40B4-BE49-F238E27FC236}">
                <a16:creationId xmlns:a16="http://schemas.microsoft.com/office/drawing/2014/main" id="{BE36DD23-B0F5-4256-9315-D1F836CD02B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>
            <a:extLst>
              <a:ext uri="{FF2B5EF4-FFF2-40B4-BE49-F238E27FC236}">
                <a16:creationId xmlns:a16="http://schemas.microsoft.com/office/drawing/2014/main" id="{2FA6CDE0-2223-4131-BB72-2499ED68D38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4" name="Picture 12">
            <a:extLst>
              <a:ext uri="{FF2B5EF4-FFF2-40B4-BE49-F238E27FC236}">
                <a16:creationId xmlns:a16="http://schemas.microsoft.com/office/drawing/2014/main" id="{02A0ECD6-28AE-49C0-A0A1-CAFE4E1853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66700"/>
            <a:ext cx="5486400" cy="632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39018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DF1209-DF7D-48BE-B004-1C77D499F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F7F4C52B-1B09-4DAE-ADA9-EE4E2198EDE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22" y="168965"/>
            <a:ext cx="2891966" cy="361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>
            <a:extLst>
              <a:ext uri="{FF2B5EF4-FFF2-40B4-BE49-F238E27FC236}">
                <a16:creationId xmlns:a16="http://schemas.microsoft.com/office/drawing/2014/main" id="{96DC5711-DF68-4681-AA44-9EAD5F0C2A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899" y="174120"/>
            <a:ext cx="3061252" cy="3609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DA0E9A03-E4AD-49A1-8C80-05E1D6C70E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7986" y="174120"/>
            <a:ext cx="3061252" cy="3609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60988747-F4BC-4DA5-B140-7E083543A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180" y="3248417"/>
            <a:ext cx="3061252" cy="3609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8617DB63-EA3B-4445-BEA7-F08A16AB5B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360" y="3248417"/>
            <a:ext cx="3061252" cy="3609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19491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74ABD7-D609-4EB1-A9F2-55496587E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675A1B74-517B-42BC-A226-AB357AB2A40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87" y="132522"/>
            <a:ext cx="11781183" cy="6725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13503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E2D209-DB29-46BD-8635-3AC6A16F6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19218FB7-1494-4789-B35B-D4B9A24D6B2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052" y="145774"/>
            <a:ext cx="11449878" cy="6586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26520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9C6249-EF96-4301-9B98-3A2104D3D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EBF04607-7B95-4F71-AC10-5F779F91EB0D}"/>
              </a:ext>
            </a:extLst>
          </p:cNvPr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43" y="145774"/>
            <a:ext cx="11242745" cy="649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1058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E4662B-8E09-4726-9333-316D71121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8F44CDD-26E1-4A29-85F0-09D4274BCC1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26" y="106017"/>
            <a:ext cx="11873948" cy="6652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23704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703B5C-5D05-4FD0-AFE1-6A658FF8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2" name="Picture 6">
            <a:extLst>
              <a:ext uri="{FF2B5EF4-FFF2-40B4-BE49-F238E27FC236}">
                <a16:creationId xmlns:a16="http://schemas.microsoft.com/office/drawing/2014/main" id="{F1822F7E-9CB7-4DF6-8D2C-57558271A9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7" y="0"/>
            <a:ext cx="569843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3A0904B9-A908-45F7-BEAF-A73EAFB587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363" y="0"/>
            <a:ext cx="64737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Объект 10">
            <a:extLst>
              <a:ext uri="{FF2B5EF4-FFF2-40B4-BE49-F238E27FC236}">
                <a16:creationId xmlns:a16="http://schemas.microsoft.com/office/drawing/2014/main" id="{BB98ECC9-CBD8-4292-AEF7-CECD1C0325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8000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9D5EE3-66CF-45CF-9ADE-CA8658A8E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0A7EC1D-A7CA-4B1B-A3B3-6AEBFD83EE4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617" y="275244"/>
            <a:ext cx="6758609" cy="6307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66B64FBE-1137-4FFA-9C20-09FC4DFAD7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74" y="0"/>
            <a:ext cx="49695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912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7EA271-76AC-467F-85E8-8588C3F8E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32A3513-D71C-4B1C-B3F8-6C6BA04C439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95" y="212035"/>
            <a:ext cx="11198087" cy="637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36599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E77657-141D-45EF-B5E7-BFC8E9536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FC7BE541-D4DF-4188-8EF2-F433A8DE4A0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1" y="432339"/>
            <a:ext cx="5319024" cy="6115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9BC62F59-FA7B-4A1F-89E4-E4265C05FD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966" y="432340"/>
            <a:ext cx="5587034" cy="611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70985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A2515F-4ABE-4004-9478-231A36686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2" name="Picture 6">
            <a:extLst>
              <a:ext uri="{FF2B5EF4-FFF2-40B4-BE49-F238E27FC236}">
                <a16:creationId xmlns:a16="http://schemas.microsoft.com/office/drawing/2014/main" id="{B9A6C325-BC25-49C8-82D1-EF50176A16B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6564"/>
            <a:ext cx="4298950" cy="687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47BC808C-BD10-4829-AFFB-531AA09522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0410" y="-16565"/>
            <a:ext cx="8176591" cy="687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2275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3C5CCF-8458-4FBA-B761-54638FDBB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61B5750-0943-4AFA-953D-3C50F0804D3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14" y="251791"/>
            <a:ext cx="11569148" cy="629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944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C43C80-6722-4563-9FCF-64230CF16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7E03105-5F60-407A-99D2-E08EAA83F60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2" y="185530"/>
            <a:ext cx="5080484" cy="6577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>
            <a:extLst>
              <a:ext uri="{FF2B5EF4-FFF2-40B4-BE49-F238E27FC236}">
                <a16:creationId xmlns:a16="http://schemas.microsoft.com/office/drawing/2014/main" id="{EFC248CF-0537-4317-8537-ED661834C4B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C616EF88-9D4C-4064-BC3E-3E9E2D160B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95250"/>
            <a:ext cx="5653709" cy="66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579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6AC402-92CE-47B6-BE46-FC9567F3E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F939679F-DF85-42C6-85D5-C98B9D5C318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19270"/>
            <a:ext cx="10765666" cy="6559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2997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E299FB-3311-4C29-9852-A870B98F2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E6E7A179-DAA5-499C-9518-C7886E27629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04" y="172279"/>
            <a:ext cx="11383618" cy="6493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506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4816" y="665830"/>
            <a:ext cx="3292565" cy="1507067"/>
          </a:xfrm>
        </p:spPr>
        <p:txBody>
          <a:bodyPr>
            <a:normAutofit fontScale="90000"/>
          </a:bodyPr>
          <a:lstStyle/>
          <a:p>
            <a:r>
              <a:rPr lang="ru-RU" sz="2000" dirty="0"/>
              <a:t>Белый цвет – берёзка, синий – неба цвет.</a:t>
            </a:r>
            <a:br>
              <a:rPr lang="ru-RU" sz="2000" dirty="0"/>
            </a:br>
            <a:r>
              <a:rPr lang="ru-RU" sz="2000" dirty="0"/>
              <a:t>Красная полоска – солнечный рассвет.</a:t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5291" y="665830"/>
            <a:ext cx="8395711" cy="5597141"/>
          </a:xfrm>
        </p:spPr>
      </p:pic>
    </p:spTree>
    <p:extLst>
      <p:ext uri="{BB962C8B-B14F-4D97-AF65-F5344CB8AC3E}">
        <p14:creationId xmlns:p14="http://schemas.microsoft.com/office/powerpoint/2010/main" val="3778430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5056" y="372532"/>
            <a:ext cx="6236898" cy="1507067"/>
          </a:xfrm>
        </p:spPr>
        <p:txBody>
          <a:bodyPr>
            <a:normAutofit fontScale="90000"/>
          </a:bodyPr>
          <a:lstStyle/>
          <a:p>
            <a:r>
              <a:rPr lang="ru-RU" sz="2000" dirty="0"/>
              <a:t>У России величавой на гербе орёл двуглавый.</a:t>
            </a:r>
            <a:br>
              <a:rPr lang="ru-RU" sz="2000" dirty="0"/>
            </a:br>
            <a:r>
              <a:rPr lang="ru-RU" sz="2000" dirty="0"/>
              <a:t>Чтоб на запад, на восток </a:t>
            </a:r>
            <a:br>
              <a:rPr lang="ru-RU" sz="2000" dirty="0"/>
            </a:br>
            <a:r>
              <a:rPr lang="ru-RU" sz="2000" dirty="0"/>
              <a:t>Он смотреть бы сразу мог.</a:t>
            </a:r>
            <a:br>
              <a:rPr lang="ru-RU" sz="2000" dirty="0"/>
            </a:br>
            <a:r>
              <a:rPr lang="ru-RU" sz="2000" dirty="0"/>
              <a:t>Сильный, мудрый он и гордый.</a:t>
            </a:r>
            <a:br>
              <a:rPr lang="ru-RU" sz="2000" dirty="0"/>
            </a:br>
            <a:r>
              <a:rPr lang="ru-RU" sz="2000" dirty="0"/>
              <a:t>Он – России дух свободный.</a:t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914" y="184287"/>
            <a:ext cx="5983870" cy="6574779"/>
          </a:xfrm>
        </p:spPr>
      </p:pic>
    </p:spTree>
    <p:extLst>
      <p:ext uri="{BB962C8B-B14F-4D97-AF65-F5344CB8AC3E}">
        <p14:creationId xmlns:p14="http://schemas.microsoft.com/office/powerpoint/2010/main" val="38493052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691269" y="635980"/>
            <a:ext cx="3830129" cy="5762444"/>
          </a:xfrm>
        </p:spPr>
        <p:txBody>
          <a:bodyPr>
            <a:normAutofit/>
          </a:bodyPr>
          <a:lstStyle/>
          <a:p>
            <a:br>
              <a:rPr lang="ru-RU" sz="1600" b="1" dirty="0"/>
            </a:br>
            <a:endParaRPr lang="ru-RU" sz="1600" b="1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9C56D4F2-A1A3-471A-BBF5-1F4C0158E1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63" y="118738"/>
            <a:ext cx="7208743" cy="6620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>
            <a:extLst>
              <a:ext uri="{FF2B5EF4-FFF2-40B4-BE49-F238E27FC236}">
                <a16:creationId xmlns:a16="http://schemas.microsoft.com/office/drawing/2014/main" id="{7092670C-0ACF-41C7-8B4A-877048A129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id="{4367EA85-F1E6-449D-B763-868B038E6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699" y="1351127"/>
            <a:ext cx="4658435" cy="374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9548932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285</TotalTime>
  <Words>63</Words>
  <Application>Microsoft Office PowerPoint</Application>
  <PresentationFormat>Широкоэкранный</PresentationFormat>
  <Paragraphs>5</Paragraphs>
  <Slides>21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Century Gothic</vt:lpstr>
      <vt:lpstr>Wingdings 3</vt:lpstr>
      <vt:lpstr>Сектор</vt:lpstr>
      <vt:lpstr>Моя Родина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Белый цвет – берёзка, синий – неба цвет. Красная полоска – солнечный рассвет. </vt:lpstr>
      <vt:lpstr>У России величавой на гербе орёл двуглавый. Чтоб на запад, на восток  Он смотреть бы сразу мог. Сильный, мудрый он и гордый. Он – России дух свободный.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Родина</dc:title>
  <dc:creator>79033</dc:creator>
  <cp:lastModifiedBy>Кабинет19</cp:lastModifiedBy>
  <cp:revision>15</cp:revision>
  <dcterms:created xsi:type="dcterms:W3CDTF">2021-02-15T10:55:29Z</dcterms:created>
  <dcterms:modified xsi:type="dcterms:W3CDTF">2022-12-22T00:55:10Z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2654899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S9.1.2</vt:lpwstr>
  </property>
</Properties>
</file>