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35" r:id="rId45"/>
    <p:sldId id="331" r:id="rId46"/>
    <p:sldId id="333" r:id="rId47"/>
    <p:sldId id="334" r:id="rId48"/>
    <p:sldId id="332" r:id="rId4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3300"/>
    <a:srgbClr val="FF00FF"/>
    <a:srgbClr val="99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3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3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3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3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3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3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3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3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3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3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3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 advTm="300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43;&#1072;&#1083;&#1080;&#1085;&#1072;%20&#1053;&#1080;&#1082;&#1086;&#1083;&#1072;&#1077;&#1074;&#1085;&#1072;\Desktop\+&#1055;&#1040;&#1055;&#1050;&#1048;%20&#1057;%20&#1040;&#1058;&#1058;&#1045;&#1057;&#1058;.%20&#1056;&#1040;&#1041;&#1054;&#1058;&#1040;&#1052;&#1048;\3.7\&#1070;&#1043;&#1056;&#1040;-%20&#1052;&#1045;&#1056;&#1054;&#1055;&#1056;&#1048;&#1071;&#1058;\&#1057;&#1077;&#1089;&#1090;&#1088;&#1072;,%20&#1084;&#1086;&#1103;%20&#1070;&#1043;&#1056;&#1040;.mp3" TargetMode="External"/><Relationship Id="rId6" Type="http://schemas.openxmlformats.org/officeDocument/2006/relationships/image" Target="../media/image4.png"/><Relationship Id="rId5" Type="http://schemas.openxmlformats.org/officeDocument/2006/relationships/image" Target="../media/image3.gif"/><Relationship Id="rId4" Type="http://schemas.openxmlformats.org/officeDocument/2006/relationships/image" Target="../media/image2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gif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gif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9.gi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1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5.png"/><Relationship Id="rId4" Type="http://schemas.openxmlformats.org/officeDocument/2006/relationships/image" Target="../media/image64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9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2.jpeg"/><Relationship Id="rId4" Type="http://schemas.openxmlformats.org/officeDocument/2006/relationships/image" Target="../media/image71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6.png"/><Relationship Id="rId4" Type="http://schemas.openxmlformats.org/officeDocument/2006/relationships/image" Target="../media/image75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9.jpeg"/><Relationship Id="rId4" Type="http://schemas.openxmlformats.org/officeDocument/2006/relationships/image" Target="../media/image78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4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6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9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4000" cy="68579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67544" y="836712"/>
            <a:ext cx="8208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Ханты – Мансийскому автономному </a:t>
            </a:r>
          </a:p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округу – ЮГРА</a:t>
            </a: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63688" y="2564904"/>
            <a:ext cx="52565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85 </a:t>
            </a:r>
            <a:r>
              <a:rPr lang="ru-RU" sz="9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лет</a:t>
            </a:r>
            <a:endParaRPr lang="ru-RU" sz="9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411760" y="5517232"/>
            <a:ext cx="415427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Объединение «Мода и стиль» </a:t>
            </a:r>
          </a:p>
          <a:p>
            <a:pPr algn="ctr"/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Киселёва Г.Н.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 advClick="0" advTm="430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0"/>
            <a:ext cx="777686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Нефтеюганск</a:t>
            </a:r>
            <a:endParaRPr lang="ru-RU" sz="66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800px-Город_Нефтеюганск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3569" y="1205372"/>
            <a:ext cx="7704855" cy="5508611"/>
          </a:xfrm>
          <a:prstGeom prst="rect">
            <a:avLst/>
          </a:prstGeom>
        </p:spPr>
      </p:pic>
      <p:pic>
        <p:nvPicPr>
          <p:cNvPr id="6" name="Рисунок 5" descr="НЕФТЕЮГАНСК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092280" y="0"/>
            <a:ext cx="2051720" cy="3259955"/>
          </a:xfrm>
          <a:prstGeom prst="rect">
            <a:avLst/>
          </a:prstGeom>
        </p:spPr>
      </p:pic>
    </p:spTree>
  </p:cSld>
  <p:clrMapOvr>
    <a:masterClrMapping/>
  </p:clrMapOvr>
  <p:transition advClick="0" advTm="382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80"/>
                            </p:stCondLst>
                            <p:childTnLst>
                              <p:par>
                                <p:cTn id="1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980"/>
                            </p:stCondLst>
                            <p:childTnLst>
                              <p:par>
                                <p:cTn id="1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7999"/>
          </a:xfrm>
          <a:prstGeom prst="rect">
            <a:avLst/>
          </a:prstGeom>
        </p:spPr>
      </p:pic>
      <p:pic>
        <p:nvPicPr>
          <p:cNvPr id="3" name="Рисунок 2" descr="Вид_на_центр_горордаНефтеюганск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5" y="669070"/>
            <a:ext cx="8261434" cy="54861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 advTm="171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rech_p1_30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260648"/>
            <a:ext cx="5568618" cy="41764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neft1_55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71600" y="907674"/>
            <a:ext cx="7975054" cy="56695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 advTm="335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4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4000" cy="685799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907704" y="260648"/>
            <a:ext cx="48245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Югорск</a:t>
            </a:r>
            <a:endParaRPr lang="ru-RU" sz="7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герб Югорск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99792" y="1700808"/>
            <a:ext cx="3600400" cy="4459850"/>
          </a:xfrm>
          <a:prstGeom prst="rect">
            <a:avLst/>
          </a:prstGeom>
        </p:spPr>
      </p:pic>
    </p:spTree>
  </p:cSld>
  <p:clrMapOvr>
    <a:masterClrMapping/>
  </p:clrMapOvr>
  <p:transition advClick="0" advTm="191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80"/>
                            </p:stCondLst>
                            <p:childTnLst>
                              <p:par>
                                <p:cTn id="11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4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80528" y="0"/>
            <a:ext cx="9324527" cy="6858000"/>
          </a:xfrm>
          <a:prstGeom prst="rect">
            <a:avLst/>
          </a:prstGeom>
        </p:spPr>
      </p:pic>
      <p:pic>
        <p:nvPicPr>
          <p:cNvPr id="7" name="Рисунок 6" descr="image_big_1233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476672"/>
            <a:ext cx="8993245" cy="59046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 advTm="162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4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pic>
        <p:nvPicPr>
          <p:cNvPr id="3" name="Рисунок 2" descr="image_big_767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019" y="404664"/>
            <a:ext cx="8425445" cy="60486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 advTm="290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200" decel="5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200" decel="5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4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pic>
        <p:nvPicPr>
          <p:cNvPr id="3" name="Рисунок 2" descr="DSC0159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134634"/>
            <a:ext cx="8784976" cy="65887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 advTm="287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123728" y="0"/>
            <a:ext cx="48965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Сургут</a:t>
            </a:r>
            <a:endParaRPr lang="ru-RU" sz="7200" b="1" dirty="0">
              <a:solidFill>
                <a:srgbClr val="66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сургут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3568" y="1196752"/>
            <a:ext cx="7967480" cy="5661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 advTm="190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80"/>
                            </p:stCondLst>
                            <p:childTnLst>
                              <p:par>
                                <p:cTn id="1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tt_464962302122129243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1" y="260647"/>
            <a:ext cx="8544948" cy="64087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 advTm="322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7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4000" cy="685799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403648" y="0"/>
            <a:ext cx="62646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dirty="0" err="1" smtClean="0">
                <a:latin typeface="Times New Roman" pitchFamily="18" charset="0"/>
                <a:cs typeface="Times New Roman" pitchFamily="18" charset="0"/>
              </a:rPr>
              <a:t>Мегион</a:t>
            </a:r>
            <a:endParaRPr lang="ru-RU" sz="7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7584" y="1196752"/>
            <a:ext cx="7726202" cy="53948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 advTm="280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80"/>
                            </p:stCondLst>
                            <p:childTnLst>
                              <p:par>
                                <p:cTn id="11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1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763688" y="1196752"/>
            <a:ext cx="1800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ФЛАГ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444208" y="1196752"/>
            <a:ext cx="219136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ГЕРБ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619672" y="5661248"/>
            <a:ext cx="59046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ГИМН ОКРУГА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Рисунок 12" descr="flag_hanty_mansy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3528" y="2132856"/>
            <a:ext cx="5185536" cy="2797951"/>
          </a:xfrm>
          <a:prstGeom prst="rect">
            <a:avLst/>
          </a:prstGeom>
        </p:spPr>
      </p:pic>
      <p:pic>
        <p:nvPicPr>
          <p:cNvPr id="14" name="Рисунок 13" descr="gerb_hanty_mansy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300192" y="2132856"/>
            <a:ext cx="2457273" cy="2808312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395536" y="332656"/>
            <a:ext cx="83529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Символами  ХМАО – ЮГРА являются:</a:t>
            </a:r>
            <a:endParaRPr lang="ru-RU" sz="36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" name="Сестра, моя ЮГР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658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48">
                <p:cTn id="3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  <p:bldLst>
      <p:bldP spid="10" grpId="0"/>
      <p:bldP spid="11" grpId="0"/>
      <p:bldP spid="12" grpId="0"/>
      <p:bldP spid="1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7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188640"/>
            <a:ext cx="8640960" cy="64039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big.photo (3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64804" y="0"/>
            <a:ext cx="51435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S301005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51520" y="260648"/>
            <a:ext cx="8532440" cy="6399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 advTm="404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7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pic>
        <p:nvPicPr>
          <p:cNvPr id="6" name="Рисунок 5" descr="11672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45903" y="0"/>
            <a:ext cx="9189903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Coat_of_Arms_of_Uray_(Khanty-Mansia)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9512" y="188640"/>
            <a:ext cx="1728192" cy="251452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211960" y="188640"/>
            <a:ext cx="211737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err="1" smtClean="0">
                <a:latin typeface="Times New Roman" pitchFamily="18" charset="0"/>
                <a:cs typeface="Times New Roman" pitchFamily="18" charset="0"/>
              </a:rPr>
              <a:t>Урай</a:t>
            </a:r>
            <a:endParaRPr lang="ru-RU" sz="6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 advTm="544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125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250"/>
                            </p:stCondLst>
                            <p:childTnLst>
                              <p:par>
                                <p:cTn id="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500"/>
                            </p:stCondLst>
                            <p:childTnLst>
                              <p:par>
                                <p:cTn id="15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7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09daf40237cca6e9718a4a97cd2e5a3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188640"/>
            <a:ext cx="4191000" cy="277177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11250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4" name="Рисунок 3" descr="1-1-(4)m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99992" y="188640"/>
            <a:ext cx="4320481" cy="288032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11250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5" name="Рисунок 4" descr="urai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259632" y="2636912"/>
            <a:ext cx="6624736" cy="3967299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11250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  <p:transition advClick="0" advTm="555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5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3999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419872" y="188640"/>
            <a:ext cx="367240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 err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Покачи</a:t>
            </a:r>
            <a:endParaRPr lang="ru-RU" sz="6600" b="1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pokachi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188642"/>
            <a:ext cx="1584176" cy="2146558"/>
          </a:xfrm>
          <a:prstGeom prst="rect">
            <a:avLst/>
          </a:prstGeom>
        </p:spPr>
      </p:pic>
      <p:pic>
        <p:nvPicPr>
          <p:cNvPr id="6" name="Рисунок 5" descr="20060621017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907704" y="1124744"/>
            <a:ext cx="7050360" cy="55037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 advTm="315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80"/>
                            </p:stCondLst>
                            <p:childTnLst>
                              <p:par>
                                <p:cTn id="11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8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5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gal_16b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404664"/>
            <a:ext cx="8290556" cy="60310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 advTm="184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5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pic>
        <p:nvPicPr>
          <p:cNvPr id="3" name="Рисунок 2" descr="20060621011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242646"/>
            <a:ext cx="8424936" cy="6318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 advTm="187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3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4000" cy="6857999"/>
          </a:xfrm>
          <a:prstGeom prst="rect">
            <a:avLst/>
          </a:prstGeom>
        </p:spPr>
      </p:pic>
      <p:pic>
        <p:nvPicPr>
          <p:cNvPr id="47105" name="Picture 1" descr="C:\Users\Галина Николаевна\Desktop\34b1956551cad8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2004"/>
            <a:ext cx="9144000" cy="6795996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0" y="260648"/>
            <a:ext cx="496855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Радужный</a:t>
            </a:r>
            <a:endParaRPr lang="ru-RU" sz="6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gerb_rad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213682" y="260648"/>
            <a:ext cx="1678798" cy="2232248"/>
          </a:xfrm>
          <a:prstGeom prst="rect">
            <a:avLst/>
          </a:prstGeom>
        </p:spPr>
      </p:pic>
    </p:spTree>
  </p:cSld>
  <p:clrMapOvr>
    <a:masterClrMapping/>
  </p:clrMapOvr>
  <p:transition advClick="0" advTm="383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36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360"/>
                            </p:stCondLst>
                            <p:childTnLst>
                              <p:par>
                                <p:cTn id="9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7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7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360"/>
                            </p:stCondLst>
                            <p:childTnLst>
                              <p:par>
                                <p:cTn id="14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4000" cy="6857999"/>
          </a:xfrm>
          <a:prstGeom prst="rect">
            <a:avLst/>
          </a:prstGeom>
        </p:spPr>
      </p:pic>
      <p:pic>
        <p:nvPicPr>
          <p:cNvPr id="4" name="Рисунок 3" descr="geogr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242646"/>
            <a:ext cx="8280920" cy="62106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6081" name="Picture 1" descr="C:\Users\Галина Николаевна\Desktop\14b1956551ab9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700" y="0"/>
            <a:ext cx="9135299" cy="6722464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429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60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60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Рисунок 6" descr="radujn_1b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46425"/>
            <a:ext cx="8562528" cy="64647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5057" name="Picture 1" descr="C:\Users\Галина Николаевна\Desktop\24b1956551bb3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75584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407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5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5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50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50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2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-900608" y="332656"/>
            <a:ext cx="604867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 err="1" smtClean="0">
                <a:latin typeface="Times New Roman" pitchFamily="18" charset="0"/>
                <a:cs typeface="Times New Roman" pitchFamily="18" charset="0"/>
              </a:rPr>
              <a:t>Когалым</a:t>
            </a:r>
            <a:endParaRPr lang="ru-RU" sz="6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126927112480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23928" y="764704"/>
            <a:ext cx="5220072" cy="61261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герб Когалыма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5536" y="2060848"/>
            <a:ext cx="3143250" cy="3695700"/>
          </a:xfrm>
          <a:prstGeom prst="rect">
            <a:avLst/>
          </a:prstGeom>
        </p:spPr>
      </p:pic>
    </p:spTree>
  </p:cSld>
  <p:clrMapOvr>
    <a:masterClrMapping/>
  </p:clrMapOvr>
  <p:transition advClick="0" advTm="294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2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320"/>
                            </p:stCondLst>
                            <p:childTnLst>
                              <p:par>
                                <p:cTn id="1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80511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55576" y="620688"/>
            <a:ext cx="74888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В состав округа входят 13 городов: </a:t>
            </a:r>
            <a:endParaRPr lang="ru-RU" sz="36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59632" y="2708920"/>
            <a:ext cx="64807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Ханты - </a:t>
            </a:r>
            <a:r>
              <a:rPr lang="ru-RU" sz="5400" b="1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Мансийск</a:t>
            </a:r>
            <a:endParaRPr lang="ru-RU" sz="5400" b="1" dirty="0">
              <a:solidFill>
                <a:srgbClr val="9900CC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 advTm="555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4000" cy="6857999"/>
          </a:xfrm>
          <a:prstGeom prst="rect">
            <a:avLst/>
          </a:prstGeom>
        </p:spPr>
      </p:pic>
      <p:pic>
        <p:nvPicPr>
          <p:cNvPr id="3" name="Рисунок 2" descr="0_12f14_d7b3c49d_XL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1560" y="332656"/>
            <a:ext cx="7830405" cy="6039200"/>
          </a:xfrm>
          <a:prstGeom prst="rect">
            <a:avLst/>
          </a:prstGeom>
        </p:spPr>
      </p:pic>
    </p:spTree>
  </p:cSld>
  <p:clrMapOvr>
    <a:masterClrMapping/>
  </p:clrMapOvr>
  <p:transition advClick="0" advTm="298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7999"/>
          </a:xfrm>
          <a:prstGeom prst="rect">
            <a:avLst/>
          </a:prstGeom>
        </p:spPr>
      </p:pic>
      <p:pic>
        <p:nvPicPr>
          <p:cNvPr id="3" name="Рисунок 2" descr="0_12f15_6cabb0b3_XL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5021" y="323274"/>
            <a:ext cx="8269427" cy="6202070"/>
          </a:xfrm>
          <a:prstGeom prst="rect">
            <a:avLst/>
          </a:prstGeom>
        </p:spPr>
      </p:pic>
    </p:spTree>
  </p:cSld>
  <p:clrMapOvr>
    <a:masterClrMapping/>
  </p:clrMapOvr>
  <p:transition advClick="0" advTm="290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7999"/>
          </a:xfrm>
          <a:prstGeom prst="rect">
            <a:avLst/>
          </a:prstGeom>
        </p:spPr>
      </p:pic>
      <p:pic>
        <p:nvPicPr>
          <p:cNvPr id="3" name="Рисунок 2" descr="3880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88640"/>
            <a:ext cx="6096000" cy="40576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390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76056" y="1193779"/>
            <a:ext cx="4067944" cy="54755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3887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83568" y="4221088"/>
            <a:ext cx="3744416" cy="24923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 advTm="475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7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619672" y="188640"/>
            <a:ext cx="612068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 err="1" smtClean="0">
                <a:latin typeface="Times New Roman" pitchFamily="18" charset="0"/>
                <a:cs typeface="Times New Roman" pitchFamily="18" charset="0"/>
              </a:rPr>
              <a:t>Лангепас</a:t>
            </a:r>
            <a:endParaRPr lang="ru-RU" sz="6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plan1_42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19672" y="1340768"/>
            <a:ext cx="7272808" cy="52565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9937" name="Picture 1" descr="C:\Users\Галина Николаевна\Desktop\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1196752"/>
            <a:ext cx="9216164" cy="5661248"/>
          </a:xfrm>
          <a:prstGeom prst="rect">
            <a:avLst/>
          </a:prstGeom>
          <a:noFill/>
        </p:spPr>
      </p:pic>
      <p:pic>
        <p:nvPicPr>
          <p:cNvPr id="4" name="Рисунок 3" descr="112059_100px-Coat_of_Arms_of_Langepas_(Khanty-Mansia)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7544" y="188640"/>
            <a:ext cx="1670586" cy="2088232"/>
          </a:xfrm>
          <a:prstGeom prst="rect">
            <a:avLst/>
          </a:prstGeom>
        </p:spPr>
      </p:pic>
    </p:spTree>
  </p:cSld>
  <p:clrMapOvr>
    <a:masterClrMapping/>
  </p:clrMapOvr>
  <p:transition advClick="0" advTm="522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60"/>
                            </p:stCondLst>
                            <p:childTnLst>
                              <p:par>
                                <p:cTn id="11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360"/>
                            </p:stCondLst>
                            <p:childTnLst>
                              <p:par>
                                <p:cTn id="1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360"/>
                            </p:stCondLst>
                            <p:childTnLst>
                              <p:par>
                                <p:cTn id="19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99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99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7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8913" name="Picture 1" descr="C:\Users\Галина Николаевна\Desktop\langepa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237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89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9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4000" cy="685799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403648" y="188640"/>
            <a:ext cx="604867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 err="1" smtClean="0">
                <a:latin typeface="Times New Roman" pitchFamily="18" charset="0"/>
                <a:cs typeface="Times New Roman" pitchFamily="18" charset="0"/>
              </a:rPr>
              <a:t>Нягань</a:t>
            </a:r>
            <a:endParaRPr lang="ru-RU" sz="6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1154273"/>
            <a:ext cx="8424936" cy="53613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cfoto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308304" y="188640"/>
            <a:ext cx="1604414" cy="27064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 advTm="433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80"/>
                            </p:stCondLst>
                            <p:childTnLst>
                              <p:par>
                                <p:cTn id="11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80"/>
                            </p:stCondLst>
                            <p:childTnLst>
                              <p:par>
                                <p:cTn id="1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552" y="188640"/>
            <a:ext cx="4680520" cy="31061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12667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868144" y="908720"/>
            <a:ext cx="3024336" cy="51594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36ff01d1d20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95536" y="3356992"/>
            <a:ext cx="4896544" cy="33118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 advTm="374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475656" y="188640"/>
            <a:ext cx="61206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Пыть</a:t>
            </a:r>
            <a:r>
              <a:rPr lang="ru-RU" sz="6000" b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6000" b="1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Ях</a:t>
            </a:r>
            <a:endParaRPr lang="ru-RU" sz="6000" b="1" dirty="0">
              <a:solidFill>
                <a:srgbClr val="99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62_origina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2591526"/>
            <a:ext cx="5688632" cy="42664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558424" y="1124744"/>
            <a:ext cx="7585576" cy="55446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90px-Coat_of_Arms_of_Pyt-Yakh_(Khanty-Mansia)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79512" y="188640"/>
            <a:ext cx="1872208" cy="2371464"/>
          </a:xfrm>
          <a:prstGeom prst="rect">
            <a:avLst/>
          </a:prstGeom>
        </p:spPr>
      </p:pic>
    </p:spTree>
  </p:cSld>
  <p:clrMapOvr>
    <a:masterClrMapping/>
  </p:clrMapOvr>
  <p:transition advClick="0" advTm="421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20"/>
                            </p:stCondLst>
                            <p:childTnLst>
                              <p:par>
                                <p:cTn id="11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320"/>
                            </p:stCondLst>
                            <p:childTnLst>
                              <p:par>
                                <p:cTn id="1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320"/>
                            </p:stCondLst>
                            <p:childTnLst>
                              <p:par>
                                <p:cTn id="20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pic>
        <p:nvPicPr>
          <p:cNvPr id="3" name="Рисунок 2" descr="e6ea527731d9a6e86d7a854126d1942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4591" y="0"/>
            <a:ext cx="4731404" cy="33569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index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88024" y="0"/>
            <a:ext cx="4355976" cy="34109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pyt1_42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267744" y="3068960"/>
            <a:ext cx="5256584" cy="36207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 advTm="368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961639" y="404664"/>
            <a:ext cx="741901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Ханты – Мансийский район</a:t>
            </a:r>
            <a:endParaRPr lang="ru-RU" sz="4400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Герб Х-М района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4579" y="1700808"/>
            <a:ext cx="3533473" cy="4312915"/>
          </a:xfrm>
          <a:prstGeom prst="rect">
            <a:avLst/>
          </a:prstGeom>
        </p:spPr>
      </p:pic>
      <p:pic>
        <p:nvPicPr>
          <p:cNvPr id="7" name="Рисунок 6" descr="флаг Х-М района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95936" y="1988840"/>
            <a:ext cx="4935101" cy="3717713"/>
          </a:xfrm>
          <a:prstGeom prst="rect">
            <a:avLst/>
          </a:prstGeom>
        </p:spPr>
      </p:pic>
    </p:spTree>
  </p:cSld>
  <p:clrMapOvr>
    <a:masterClrMapping/>
  </p:clrMapOvr>
  <p:transition advClick="0" advTm="421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8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880"/>
                            </p:stCondLst>
                            <p:childTnLst>
                              <p:par>
                                <p:cTn id="1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pic>
        <p:nvPicPr>
          <p:cNvPr id="4" name="Рисунок 3" descr="russia-foto-hanty-mansisk-foto2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3561" y="332656"/>
            <a:ext cx="8636875" cy="60486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 advTm="316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252535" y="0"/>
            <a:ext cx="9396536" cy="6858000"/>
          </a:xfrm>
          <a:prstGeom prst="rect">
            <a:avLst/>
          </a:prstGeom>
        </p:spPr>
      </p:pic>
      <p:pic>
        <p:nvPicPr>
          <p:cNvPr id="3" name="Рисунок 2" descr="SNV31965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88640"/>
            <a:ext cx="7524328" cy="56432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SNV31904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8676457" cy="65073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 advTm="290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pic>
        <p:nvPicPr>
          <p:cNvPr id="5" name="Рисунок 4" descr="SNV31963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0895" y="260648"/>
            <a:ext cx="8981097" cy="64533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SNV31921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907704" y="692696"/>
            <a:ext cx="5112568" cy="38344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 advTm="285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Изображение 36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332656"/>
            <a:ext cx="8496944" cy="63727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 advTm="177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Изображение 38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188640"/>
            <a:ext cx="6816757" cy="51125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Изображение 38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3528" y="152636"/>
            <a:ext cx="8652453" cy="64893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 advTm="358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pic>
        <p:nvPicPr>
          <p:cNvPr id="3" name="Рисунок 2" descr="DSCN247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0416" y="210312"/>
            <a:ext cx="8583168" cy="64373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 advTm="277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IMG_000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5530" y="620688"/>
            <a:ext cx="8772940" cy="5616624"/>
          </a:xfrm>
          <a:prstGeom prst="rect">
            <a:avLst/>
          </a:prstGeom>
        </p:spPr>
      </p:pic>
    </p:spTree>
  </p:cSld>
  <p:clrMapOvr>
    <a:masterClrMapping/>
  </p:clrMapOvr>
  <p:transition advClick="0" advTm="168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7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4995" y="476672"/>
            <a:ext cx="9049005" cy="61926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1" y="260648"/>
            <a:ext cx="89644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Это наш дом! </a:t>
            </a:r>
            <a:endParaRPr lang="ru-RU" sz="3200" b="1" dirty="0">
              <a:solidFill>
                <a:srgbClr val="9900CC"/>
              </a:solidFill>
            </a:endParaRPr>
          </a:p>
        </p:txBody>
      </p:sp>
    </p:spTree>
  </p:cSld>
  <p:clrMapOvr>
    <a:masterClrMapping/>
  </p:clrMapOvr>
  <p:transition advClick="0" advTm="271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pic>
        <p:nvPicPr>
          <p:cNvPr id="4" name="Рисунок 3" descr="Изображение 39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0"/>
            <a:ext cx="8820472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755576" y="476672"/>
            <a:ext cx="828181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 пусть он будет уютным и красивым</a:t>
            </a: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!</a:t>
            </a:r>
            <a:endParaRPr lang="ru-RU" sz="36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advClick="0" advTm="510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pic>
        <p:nvPicPr>
          <p:cNvPr id="3" name="Рисунок 2" descr="Изображение 43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1" y="98630"/>
            <a:ext cx="8568952" cy="657073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83568" y="4365104"/>
            <a:ext cx="791954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</a:p>
          <a:p>
            <a:endParaRPr lang="ru-RU" dirty="0"/>
          </a:p>
        </p:txBody>
      </p:sp>
    </p:spTree>
  </p:cSld>
  <p:clrMapOvr>
    <a:masterClrMapping/>
  </p:clrMapOvr>
  <p:transition advClick="0" advTm="486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1"/>
            <a:ext cx="9144000" cy="6858000"/>
          </a:xfrm>
          <a:prstGeom prst="rect">
            <a:avLst/>
          </a:prstGeom>
        </p:spPr>
      </p:pic>
      <p:pic>
        <p:nvPicPr>
          <p:cNvPr id="3" name="Рисунок 2" descr="russia-foto-hanty-mansisk-foto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4" y="476672"/>
            <a:ext cx="8208912" cy="59046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 advTm="352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pic>
        <p:nvPicPr>
          <p:cNvPr id="3" name="Рисунок 2" descr="russia-foto-hanty-mansisk-foto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1294937">
            <a:off x="136188" y="193761"/>
            <a:ext cx="4628272" cy="34712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russia-foto-hanty-mansisk-foto3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547664" y="3077580"/>
            <a:ext cx="5040560" cy="37804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russia-foto-hanty-mansisk-foto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486316">
            <a:off x="5245397" y="226570"/>
            <a:ext cx="3596569" cy="54004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 advTm="574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pic>
        <p:nvPicPr>
          <p:cNvPr id="3" name="Рисунок 2" descr="Нижневартовск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80031" y="0"/>
            <a:ext cx="9224031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450px-Coat_of_Arms_of_Nizhnevartovsk_(Khanty-Mansia).svg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" y="1"/>
            <a:ext cx="2193707" cy="2924943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074953" y="3244334"/>
            <a:ext cx="6994094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80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Нижневартовск</a:t>
            </a:r>
            <a:endParaRPr lang="ru-RU" sz="80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 advTm="581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pic>
        <p:nvPicPr>
          <p:cNvPr id="3" name="Рисунок 2" descr="122465_18_big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296652"/>
            <a:ext cx="8352928" cy="62646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 advTm="177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4000" cy="6857999"/>
          </a:xfrm>
          <a:prstGeom prst="rect">
            <a:avLst/>
          </a:prstGeom>
        </p:spPr>
      </p:pic>
      <p:pic>
        <p:nvPicPr>
          <p:cNvPr id="5" name="Рисунок 4" descr="vishki1_50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34836" y="0"/>
            <a:ext cx="4912608" cy="3429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gd1_55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188640"/>
            <a:ext cx="4502000" cy="30243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2334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39552" y="1252537"/>
            <a:ext cx="7626267" cy="54118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 advTm="386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1279</TotalTime>
  <Words>73</Words>
  <Application>Microsoft Office PowerPoint</Application>
  <PresentationFormat>Экран (4:3)</PresentationFormat>
  <Paragraphs>28</Paragraphs>
  <Slides>48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48</vt:i4>
      </vt:variant>
    </vt:vector>
  </HeadingPairs>
  <TitlesOfParts>
    <vt:vector size="4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80 лет Ханты – Мансийскому  округу</dc:title>
  <dc:creator>Галина Николаевна</dc:creator>
  <cp:lastModifiedBy>Галина Николаевна</cp:lastModifiedBy>
  <cp:revision>162</cp:revision>
  <dcterms:created xsi:type="dcterms:W3CDTF">2010-12-07T19:23:07Z</dcterms:created>
  <dcterms:modified xsi:type="dcterms:W3CDTF">2020-03-27T19:02:05Z</dcterms:modified>
</cp:coreProperties>
</file>