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sldIdLst>
    <p:sldId id="256" r:id="rId4"/>
    <p:sldId id="261" r:id="rId5"/>
    <p:sldId id="271" r:id="rId6"/>
    <p:sldId id="264" r:id="rId7"/>
    <p:sldId id="265" r:id="rId8"/>
    <p:sldId id="266" r:id="rId9"/>
    <p:sldId id="260" r:id="rId10"/>
    <p:sldId id="257" r:id="rId11"/>
    <p:sldId id="258" r:id="rId12"/>
    <p:sldId id="268" r:id="rId13"/>
    <p:sldId id="269" r:id="rId14"/>
    <p:sldId id="263" r:id="rId15"/>
    <p:sldId id="267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2FDAE-148D-421C-8CD3-C808B3498F10}" type="doc">
      <dgm:prSet loTypeId="urn:microsoft.com/office/officeart/2005/8/layout/radial5" loCatId="cycle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3CA31F22-E25F-4B5C-9E8C-DCC072500287}">
      <dgm:prSet phldrT="[Текст]" custT="1"/>
      <dgm:spPr/>
      <dgm:t>
        <a:bodyPr/>
        <a:lstStyle/>
        <a:p>
          <a:r>
            <a:rPr lang="ru-RU" sz="1600" b="1" smtClean="0"/>
            <a:t>Е</a:t>
          </a:r>
          <a:r>
            <a:rPr lang="ru-RU" sz="1600" smtClean="0"/>
            <a:t>катерина Юрьевна: </a:t>
          </a:r>
          <a:endParaRPr lang="ru-RU" sz="1600" dirty="0"/>
        </a:p>
      </dgm:t>
    </dgm:pt>
    <dgm:pt modelId="{69548F01-3926-4DD1-962D-859889A874D8}" type="parTrans" cxnId="{6D18AE07-84E1-4F72-ADB9-F3CFE8FCDD90}">
      <dgm:prSet/>
      <dgm:spPr/>
      <dgm:t>
        <a:bodyPr/>
        <a:lstStyle/>
        <a:p>
          <a:endParaRPr lang="ru-RU"/>
        </a:p>
      </dgm:t>
    </dgm:pt>
    <dgm:pt modelId="{1D465AC8-E05E-4B75-A0E5-A116C1BC87A8}" type="sibTrans" cxnId="{6D18AE07-84E1-4F72-ADB9-F3CFE8FCDD90}">
      <dgm:prSet/>
      <dgm:spPr/>
      <dgm:t>
        <a:bodyPr/>
        <a:lstStyle/>
        <a:p>
          <a:endParaRPr lang="ru-RU"/>
        </a:p>
      </dgm:t>
    </dgm:pt>
    <dgm:pt modelId="{3FE882AB-1C5B-4A2A-9CDB-699E75FAB9F1}">
      <dgm:prSet phldrT="[Текст]" custT="1"/>
      <dgm:spPr/>
      <dgm:t>
        <a:bodyPr/>
        <a:lstStyle/>
        <a:p>
          <a:endParaRPr lang="ru-RU" sz="2000" b="1" dirty="0"/>
        </a:p>
      </dgm:t>
    </dgm:pt>
    <dgm:pt modelId="{0B96C42B-3485-40E0-8DCB-D2ED8D4E1090}" type="parTrans" cxnId="{6865BD36-5626-4556-BEB9-B21FC7F7298B}">
      <dgm:prSet/>
      <dgm:spPr/>
      <dgm:t>
        <a:bodyPr/>
        <a:lstStyle/>
        <a:p>
          <a:endParaRPr lang="ru-RU"/>
        </a:p>
      </dgm:t>
    </dgm:pt>
    <dgm:pt modelId="{B1DFEEC5-F29B-4EA3-82C7-5455651A0F1F}" type="sibTrans" cxnId="{6865BD36-5626-4556-BEB9-B21FC7F7298B}">
      <dgm:prSet/>
      <dgm:spPr/>
      <dgm:t>
        <a:bodyPr/>
        <a:lstStyle/>
        <a:p>
          <a:endParaRPr lang="ru-RU"/>
        </a:p>
      </dgm:t>
    </dgm:pt>
    <dgm:pt modelId="{03B2195F-17CE-4639-90E5-9090DCD20D47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rgbClr val="92D050"/>
              </a:solidFill>
            </a:rPr>
            <a:t>творческая</a:t>
          </a:r>
          <a:r>
            <a:rPr lang="ru-RU" sz="2000" b="1" i="1" dirty="0" smtClean="0"/>
            <a:t> </a:t>
          </a:r>
          <a:endParaRPr lang="ru-RU" sz="2000" b="1" dirty="0"/>
        </a:p>
      </dgm:t>
    </dgm:pt>
    <dgm:pt modelId="{8C02EBEF-FB53-4B2B-AA91-72D37ACB5F1B}" type="parTrans" cxnId="{A647D4EA-4D2A-482B-B6E3-72E8A54F38F2}">
      <dgm:prSet/>
      <dgm:spPr/>
      <dgm:t>
        <a:bodyPr/>
        <a:lstStyle/>
        <a:p>
          <a:endParaRPr lang="ru-RU"/>
        </a:p>
      </dgm:t>
    </dgm:pt>
    <dgm:pt modelId="{81734BE0-C11D-4B52-93A7-8B26015EC936}" type="sibTrans" cxnId="{A647D4EA-4D2A-482B-B6E3-72E8A54F38F2}">
      <dgm:prSet/>
      <dgm:spPr/>
      <dgm:t>
        <a:bodyPr/>
        <a:lstStyle/>
        <a:p>
          <a:endParaRPr lang="ru-RU"/>
        </a:p>
      </dgm:t>
    </dgm:pt>
    <dgm:pt modelId="{75507172-27CF-41AA-B2F8-275EC33EAAA1}">
      <dgm:prSet phldrT="[Текст]" custT="1"/>
      <dgm:spPr/>
      <dgm:t>
        <a:bodyPr/>
        <a:lstStyle/>
        <a:p>
          <a:r>
            <a:rPr lang="ru-RU" sz="1600" b="1" i="1" dirty="0" smtClean="0">
              <a:solidFill>
                <a:srgbClr val="7030A0"/>
              </a:solidFill>
            </a:rPr>
            <a:t>От учебы жду: новых знаний и побед</a:t>
          </a:r>
          <a:r>
            <a:rPr lang="ru-RU" sz="1200" dirty="0" smtClean="0"/>
            <a:t/>
          </a:r>
          <a:br>
            <a:rPr lang="ru-RU" sz="1200" dirty="0" smtClean="0"/>
          </a:br>
          <a:r>
            <a:rPr lang="ru-RU" sz="1200" dirty="0" smtClean="0"/>
            <a:t/>
          </a:r>
          <a:br>
            <a:rPr lang="ru-RU" sz="1200" dirty="0" smtClean="0"/>
          </a:br>
          <a:endParaRPr lang="ru-RU" sz="1200" dirty="0"/>
        </a:p>
      </dgm:t>
    </dgm:pt>
    <dgm:pt modelId="{B8F993A1-A3D4-4782-A981-4F22A29EC071}" type="parTrans" cxnId="{16C67BD1-7E03-4B1D-A1C2-E7CBEF739ED6}">
      <dgm:prSet/>
      <dgm:spPr/>
      <dgm:t>
        <a:bodyPr/>
        <a:lstStyle/>
        <a:p>
          <a:endParaRPr lang="ru-RU"/>
        </a:p>
      </dgm:t>
    </dgm:pt>
    <dgm:pt modelId="{FADFBF03-D090-4E14-8A6D-39AAAC37D3C8}" type="sibTrans" cxnId="{16C67BD1-7E03-4B1D-A1C2-E7CBEF739ED6}">
      <dgm:prSet/>
      <dgm:spPr/>
      <dgm:t>
        <a:bodyPr/>
        <a:lstStyle/>
        <a:p>
          <a:endParaRPr lang="ru-RU"/>
        </a:p>
      </dgm:t>
    </dgm:pt>
    <dgm:pt modelId="{DCDF8D43-45AE-4835-B32A-C24E688FA675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rgbClr val="00B0F0"/>
              </a:solidFill>
            </a:rPr>
            <a:t>активная</a:t>
          </a:r>
          <a:endParaRPr lang="ru-RU" sz="2400" b="1" dirty="0">
            <a:solidFill>
              <a:srgbClr val="00B0F0"/>
            </a:solidFill>
          </a:endParaRPr>
        </a:p>
      </dgm:t>
    </dgm:pt>
    <dgm:pt modelId="{6C053FDC-AE71-4E48-BCF8-BB13AFCF8741}" type="parTrans" cxnId="{8BD7D2D5-D2E0-4BDD-AC42-8F5E1B0C6150}">
      <dgm:prSet/>
      <dgm:spPr/>
      <dgm:t>
        <a:bodyPr/>
        <a:lstStyle/>
        <a:p>
          <a:endParaRPr lang="ru-RU"/>
        </a:p>
      </dgm:t>
    </dgm:pt>
    <dgm:pt modelId="{1DCA9335-39FB-44D1-AE6C-5CAE41DA1D64}" type="sibTrans" cxnId="{8BD7D2D5-D2E0-4BDD-AC42-8F5E1B0C6150}">
      <dgm:prSet/>
      <dgm:spPr/>
      <dgm:t>
        <a:bodyPr/>
        <a:lstStyle/>
        <a:p>
          <a:endParaRPr lang="ru-RU"/>
        </a:p>
      </dgm:t>
    </dgm:pt>
    <dgm:pt modelId="{78D19F34-D86B-4BD1-A1CB-F238A3400135}" type="pres">
      <dgm:prSet presAssocID="{4A92FDAE-148D-421C-8CD3-C808B3498F1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1799E1-820C-47D1-A8D4-A680F13B7166}" type="pres">
      <dgm:prSet presAssocID="{3CA31F22-E25F-4B5C-9E8C-DCC072500287}" presName="centerShape" presStyleLbl="node0" presStyleIdx="0" presStyleCnt="1" custScaleX="123681"/>
      <dgm:spPr/>
      <dgm:t>
        <a:bodyPr/>
        <a:lstStyle/>
        <a:p>
          <a:endParaRPr lang="ru-RU"/>
        </a:p>
      </dgm:t>
    </dgm:pt>
    <dgm:pt modelId="{FF9C2108-3638-455C-BBCC-EC786B65FCFB}" type="pres">
      <dgm:prSet presAssocID="{0B96C42B-3485-40E0-8DCB-D2ED8D4E1090}" presName="parTrans" presStyleLbl="sibTrans2D1" presStyleIdx="0" presStyleCnt="4"/>
      <dgm:spPr/>
      <dgm:t>
        <a:bodyPr/>
        <a:lstStyle/>
        <a:p>
          <a:endParaRPr lang="ru-RU"/>
        </a:p>
      </dgm:t>
    </dgm:pt>
    <dgm:pt modelId="{2879BAFE-3358-4799-B355-0CC5C5C0DD88}" type="pres">
      <dgm:prSet presAssocID="{0B96C42B-3485-40E0-8DCB-D2ED8D4E1090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3BDE109-4690-45EC-8270-6BD73868A91D}" type="pres">
      <dgm:prSet presAssocID="{3FE882AB-1C5B-4A2A-9CDB-699E75FAB9F1}" presName="node" presStyleLbl="node1" presStyleIdx="0" presStyleCnt="4" custScaleX="207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6ED0F-9AB5-4B07-B1CC-4043563F1856}" type="pres">
      <dgm:prSet presAssocID="{8C02EBEF-FB53-4B2B-AA91-72D37ACB5F1B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4DC908E-1FC0-45EF-8255-D77E5101CBEB}" type="pres">
      <dgm:prSet presAssocID="{8C02EBEF-FB53-4B2B-AA91-72D37ACB5F1B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464B803D-B041-432B-A258-2BA31CCAF2D2}" type="pres">
      <dgm:prSet presAssocID="{03B2195F-17CE-4639-90E5-9090DCD20D47}" presName="node" presStyleLbl="node1" presStyleIdx="1" presStyleCnt="4" custScaleX="199922" custRadScaleRad="140376" custRadScaleInc="-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83F62-AA8E-4679-8A24-A7AD917E0DA3}" type="pres">
      <dgm:prSet presAssocID="{B8F993A1-A3D4-4782-A981-4F22A29EC071}" presName="parTrans" presStyleLbl="sibTrans2D1" presStyleIdx="2" presStyleCnt="4"/>
      <dgm:spPr/>
      <dgm:t>
        <a:bodyPr/>
        <a:lstStyle/>
        <a:p>
          <a:endParaRPr lang="ru-RU"/>
        </a:p>
      </dgm:t>
    </dgm:pt>
    <dgm:pt modelId="{7E561431-E8C2-4920-A871-80268E4B42A6}" type="pres">
      <dgm:prSet presAssocID="{B8F993A1-A3D4-4782-A981-4F22A29EC071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E0AA555D-CD9C-49A3-897B-59BDBED0D7D4}" type="pres">
      <dgm:prSet presAssocID="{75507172-27CF-41AA-B2F8-275EC33EAAA1}" presName="node" presStyleLbl="node1" presStyleIdx="2" presStyleCnt="4" custScaleX="255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D3C2A-EFCA-4283-B022-BCB417FDFBAE}" type="pres">
      <dgm:prSet presAssocID="{6C053FDC-AE71-4E48-BCF8-BB13AFCF8741}" presName="parTrans" presStyleLbl="sibTrans2D1" presStyleIdx="3" presStyleCnt="4"/>
      <dgm:spPr/>
      <dgm:t>
        <a:bodyPr/>
        <a:lstStyle/>
        <a:p>
          <a:endParaRPr lang="ru-RU"/>
        </a:p>
      </dgm:t>
    </dgm:pt>
    <dgm:pt modelId="{6273EFBF-C8FF-4358-A43B-82EC9896547E}" type="pres">
      <dgm:prSet presAssocID="{6C053FDC-AE71-4E48-BCF8-BB13AFCF8741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78316558-91A5-4595-BD14-4A1A3EBC371E}" type="pres">
      <dgm:prSet presAssocID="{DCDF8D43-45AE-4835-B32A-C24E688FA675}" presName="node" presStyleLbl="node1" presStyleIdx="3" presStyleCnt="4" custScaleX="173927" custRadScaleRad="141028" custRadScaleInc="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18AE07-84E1-4F72-ADB9-F3CFE8FCDD90}" srcId="{4A92FDAE-148D-421C-8CD3-C808B3498F10}" destId="{3CA31F22-E25F-4B5C-9E8C-DCC072500287}" srcOrd="0" destOrd="0" parTransId="{69548F01-3926-4DD1-962D-859889A874D8}" sibTransId="{1D465AC8-E05E-4B75-A0E5-A116C1BC87A8}"/>
    <dgm:cxn modelId="{816FE8F0-F740-47D6-92C1-5EACF46AA8F1}" type="presOf" srcId="{03B2195F-17CE-4639-90E5-9090DCD20D47}" destId="{464B803D-B041-432B-A258-2BA31CCAF2D2}" srcOrd="0" destOrd="0" presId="urn:microsoft.com/office/officeart/2005/8/layout/radial5"/>
    <dgm:cxn modelId="{DB78D3C3-01D5-4283-8FFC-3630879BA5B2}" type="presOf" srcId="{0B96C42B-3485-40E0-8DCB-D2ED8D4E1090}" destId="{FF9C2108-3638-455C-BBCC-EC786B65FCFB}" srcOrd="0" destOrd="0" presId="urn:microsoft.com/office/officeart/2005/8/layout/radial5"/>
    <dgm:cxn modelId="{80D0FBE5-381C-4119-A9E3-1010436AF983}" type="presOf" srcId="{8C02EBEF-FB53-4B2B-AA91-72D37ACB5F1B}" destId="{B136ED0F-9AB5-4B07-B1CC-4043563F1856}" srcOrd="0" destOrd="0" presId="urn:microsoft.com/office/officeart/2005/8/layout/radial5"/>
    <dgm:cxn modelId="{A647D4EA-4D2A-482B-B6E3-72E8A54F38F2}" srcId="{3CA31F22-E25F-4B5C-9E8C-DCC072500287}" destId="{03B2195F-17CE-4639-90E5-9090DCD20D47}" srcOrd="1" destOrd="0" parTransId="{8C02EBEF-FB53-4B2B-AA91-72D37ACB5F1B}" sibTransId="{81734BE0-C11D-4B52-93A7-8B26015EC936}"/>
    <dgm:cxn modelId="{667215C8-382A-4490-B911-10D50594E113}" type="presOf" srcId="{3FE882AB-1C5B-4A2A-9CDB-699E75FAB9F1}" destId="{53BDE109-4690-45EC-8270-6BD73868A91D}" srcOrd="0" destOrd="0" presId="urn:microsoft.com/office/officeart/2005/8/layout/radial5"/>
    <dgm:cxn modelId="{F76089CA-D582-4AB1-97B5-DB13AFC02AF8}" type="presOf" srcId="{DCDF8D43-45AE-4835-B32A-C24E688FA675}" destId="{78316558-91A5-4595-BD14-4A1A3EBC371E}" srcOrd="0" destOrd="0" presId="urn:microsoft.com/office/officeart/2005/8/layout/radial5"/>
    <dgm:cxn modelId="{8BD7D2D5-D2E0-4BDD-AC42-8F5E1B0C6150}" srcId="{3CA31F22-E25F-4B5C-9E8C-DCC072500287}" destId="{DCDF8D43-45AE-4835-B32A-C24E688FA675}" srcOrd="3" destOrd="0" parTransId="{6C053FDC-AE71-4E48-BCF8-BB13AFCF8741}" sibTransId="{1DCA9335-39FB-44D1-AE6C-5CAE41DA1D64}"/>
    <dgm:cxn modelId="{16C67BD1-7E03-4B1D-A1C2-E7CBEF739ED6}" srcId="{3CA31F22-E25F-4B5C-9E8C-DCC072500287}" destId="{75507172-27CF-41AA-B2F8-275EC33EAAA1}" srcOrd="2" destOrd="0" parTransId="{B8F993A1-A3D4-4782-A981-4F22A29EC071}" sibTransId="{FADFBF03-D090-4E14-8A6D-39AAAC37D3C8}"/>
    <dgm:cxn modelId="{6865BD36-5626-4556-BEB9-B21FC7F7298B}" srcId="{3CA31F22-E25F-4B5C-9E8C-DCC072500287}" destId="{3FE882AB-1C5B-4A2A-9CDB-699E75FAB9F1}" srcOrd="0" destOrd="0" parTransId="{0B96C42B-3485-40E0-8DCB-D2ED8D4E1090}" sibTransId="{B1DFEEC5-F29B-4EA3-82C7-5455651A0F1F}"/>
    <dgm:cxn modelId="{0E6AEF14-34A0-4945-B84E-DC954251603C}" type="presOf" srcId="{4A92FDAE-148D-421C-8CD3-C808B3498F10}" destId="{78D19F34-D86B-4BD1-A1CB-F238A3400135}" srcOrd="0" destOrd="0" presId="urn:microsoft.com/office/officeart/2005/8/layout/radial5"/>
    <dgm:cxn modelId="{727BA9E2-D81C-435C-AAE6-2DDA93F1D5D2}" type="presOf" srcId="{B8F993A1-A3D4-4782-A981-4F22A29EC071}" destId="{67A83F62-AA8E-4679-8A24-A7AD917E0DA3}" srcOrd="0" destOrd="0" presId="urn:microsoft.com/office/officeart/2005/8/layout/radial5"/>
    <dgm:cxn modelId="{DDE123EC-820C-46ED-8249-6A055D345811}" type="presOf" srcId="{75507172-27CF-41AA-B2F8-275EC33EAAA1}" destId="{E0AA555D-CD9C-49A3-897B-59BDBED0D7D4}" srcOrd="0" destOrd="0" presId="urn:microsoft.com/office/officeart/2005/8/layout/radial5"/>
    <dgm:cxn modelId="{064895B1-FEA7-4046-91C1-FD0DB79EE3F7}" type="presOf" srcId="{B8F993A1-A3D4-4782-A981-4F22A29EC071}" destId="{7E561431-E8C2-4920-A871-80268E4B42A6}" srcOrd="1" destOrd="0" presId="urn:microsoft.com/office/officeart/2005/8/layout/radial5"/>
    <dgm:cxn modelId="{B0B5EA9C-A754-4E6E-A536-5543132E48BB}" type="presOf" srcId="{0B96C42B-3485-40E0-8DCB-D2ED8D4E1090}" destId="{2879BAFE-3358-4799-B355-0CC5C5C0DD88}" srcOrd="1" destOrd="0" presId="urn:microsoft.com/office/officeart/2005/8/layout/radial5"/>
    <dgm:cxn modelId="{5EF16F30-AF23-4522-B4A7-CAE08EFC3ABA}" type="presOf" srcId="{8C02EBEF-FB53-4B2B-AA91-72D37ACB5F1B}" destId="{A4DC908E-1FC0-45EF-8255-D77E5101CBEB}" srcOrd="1" destOrd="0" presId="urn:microsoft.com/office/officeart/2005/8/layout/radial5"/>
    <dgm:cxn modelId="{7C781D5E-6F5A-4596-AA55-F91E2E21B891}" type="presOf" srcId="{6C053FDC-AE71-4E48-BCF8-BB13AFCF8741}" destId="{6273EFBF-C8FF-4358-A43B-82EC9896547E}" srcOrd="1" destOrd="0" presId="urn:microsoft.com/office/officeart/2005/8/layout/radial5"/>
    <dgm:cxn modelId="{6F813F16-CAA5-4838-9584-82E852E31ABE}" type="presOf" srcId="{6C053FDC-AE71-4E48-BCF8-BB13AFCF8741}" destId="{33ED3C2A-EFCA-4283-B022-BCB417FDFBAE}" srcOrd="0" destOrd="0" presId="urn:microsoft.com/office/officeart/2005/8/layout/radial5"/>
    <dgm:cxn modelId="{911BF478-E479-4580-BC2C-DB48228DB7FB}" type="presOf" srcId="{3CA31F22-E25F-4B5C-9E8C-DCC072500287}" destId="{A81799E1-820C-47D1-A8D4-A680F13B7166}" srcOrd="0" destOrd="0" presId="urn:microsoft.com/office/officeart/2005/8/layout/radial5"/>
    <dgm:cxn modelId="{0E9FB8A9-5FBC-4190-A79E-AC91181EA3D4}" type="presParOf" srcId="{78D19F34-D86B-4BD1-A1CB-F238A3400135}" destId="{A81799E1-820C-47D1-A8D4-A680F13B7166}" srcOrd="0" destOrd="0" presId="urn:microsoft.com/office/officeart/2005/8/layout/radial5"/>
    <dgm:cxn modelId="{ECBBA772-716A-45F6-A45B-62078A61F85C}" type="presParOf" srcId="{78D19F34-D86B-4BD1-A1CB-F238A3400135}" destId="{FF9C2108-3638-455C-BBCC-EC786B65FCFB}" srcOrd="1" destOrd="0" presId="urn:microsoft.com/office/officeart/2005/8/layout/radial5"/>
    <dgm:cxn modelId="{3F87B68C-176A-498D-9B42-3860D33FB9B1}" type="presParOf" srcId="{FF9C2108-3638-455C-BBCC-EC786B65FCFB}" destId="{2879BAFE-3358-4799-B355-0CC5C5C0DD88}" srcOrd="0" destOrd="0" presId="urn:microsoft.com/office/officeart/2005/8/layout/radial5"/>
    <dgm:cxn modelId="{FE6F1884-5CA1-49B1-A5BA-1AA67AE10774}" type="presParOf" srcId="{78D19F34-D86B-4BD1-A1CB-F238A3400135}" destId="{53BDE109-4690-45EC-8270-6BD73868A91D}" srcOrd="2" destOrd="0" presId="urn:microsoft.com/office/officeart/2005/8/layout/radial5"/>
    <dgm:cxn modelId="{B40CADD4-B613-4E8B-81D9-7997BC37D8DA}" type="presParOf" srcId="{78D19F34-D86B-4BD1-A1CB-F238A3400135}" destId="{B136ED0F-9AB5-4B07-B1CC-4043563F1856}" srcOrd="3" destOrd="0" presId="urn:microsoft.com/office/officeart/2005/8/layout/radial5"/>
    <dgm:cxn modelId="{C24FDEB5-D9BC-449D-B453-0BFB9CFD4231}" type="presParOf" srcId="{B136ED0F-9AB5-4B07-B1CC-4043563F1856}" destId="{A4DC908E-1FC0-45EF-8255-D77E5101CBEB}" srcOrd="0" destOrd="0" presId="urn:microsoft.com/office/officeart/2005/8/layout/radial5"/>
    <dgm:cxn modelId="{7AC4BCFA-B1D5-4D38-A3FA-92E22104D5A0}" type="presParOf" srcId="{78D19F34-D86B-4BD1-A1CB-F238A3400135}" destId="{464B803D-B041-432B-A258-2BA31CCAF2D2}" srcOrd="4" destOrd="0" presId="urn:microsoft.com/office/officeart/2005/8/layout/radial5"/>
    <dgm:cxn modelId="{393C0BEB-0216-4B8E-ABF1-776FF0CB76AC}" type="presParOf" srcId="{78D19F34-D86B-4BD1-A1CB-F238A3400135}" destId="{67A83F62-AA8E-4679-8A24-A7AD917E0DA3}" srcOrd="5" destOrd="0" presId="urn:microsoft.com/office/officeart/2005/8/layout/radial5"/>
    <dgm:cxn modelId="{F1733C25-B05F-45A6-97A8-235DFD3800AA}" type="presParOf" srcId="{67A83F62-AA8E-4679-8A24-A7AD917E0DA3}" destId="{7E561431-E8C2-4920-A871-80268E4B42A6}" srcOrd="0" destOrd="0" presId="urn:microsoft.com/office/officeart/2005/8/layout/radial5"/>
    <dgm:cxn modelId="{E1B9CBBE-098A-4E8F-82D8-C0705744D79D}" type="presParOf" srcId="{78D19F34-D86B-4BD1-A1CB-F238A3400135}" destId="{E0AA555D-CD9C-49A3-897B-59BDBED0D7D4}" srcOrd="6" destOrd="0" presId="urn:microsoft.com/office/officeart/2005/8/layout/radial5"/>
    <dgm:cxn modelId="{18AF96CB-BAB9-4E79-A473-E54B2D96D516}" type="presParOf" srcId="{78D19F34-D86B-4BD1-A1CB-F238A3400135}" destId="{33ED3C2A-EFCA-4283-B022-BCB417FDFBAE}" srcOrd="7" destOrd="0" presId="urn:microsoft.com/office/officeart/2005/8/layout/radial5"/>
    <dgm:cxn modelId="{B2EF399A-98AC-4508-9EBB-5AA7B34D7F04}" type="presParOf" srcId="{33ED3C2A-EFCA-4283-B022-BCB417FDFBAE}" destId="{6273EFBF-C8FF-4358-A43B-82EC9896547E}" srcOrd="0" destOrd="0" presId="urn:microsoft.com/office/officeart/2005/8/layout/radial5"/>
    <dgm:cxn modelId="{851BF567-7FA1-4D7D-BBC4-3EB86BBCE464}" type="presParOf" srcId="{78D19F34-D86B-4BD1-A1CB-F238A3400135}" destId="{78316558-91A5-4595-BD14-4A1A3EBC371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799E1-820C-47D1-A8D4-A680F13B7166}">
      <dsp:nvSpPr>
        <dsp:cNvPr id="0" name=""/>
        <dsp:cNvSpPr/>
      </dsp:nvSpPr>
      <dsp:spPr>
        <a:xfrm>
          <a:off x="3126285" y="1969868"/>
          <a:ext cx="1737261" cy="1404631"/>
        </a:xfrm>
        <a:prstGeom prst="ellipse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Е</a:t>
          </a:r>
          <a:r>
            <a:rPr lang="ru-RU" sz="1600" kern="1200" smtClean="0"/>
            <a:t>катерина Юрьевна: </a:t>
          </a:r>
          <a:endParaRPr lang="ru-RU" sz="1600" kern="1200" dirty="0"/>
        </a:p>
      </dsp:txBody>
      <dsp:txXfrm>
        <a:off x="3380701" y="2175571"/>
        <a:ext cx="1228429" cy="993225"/>
      </dsp:txXfrm>
    </dsp:sp>
    <dsp:sp modelId="{FF9C2108-3638-455C-BBCC-EC786B65FCFB}">
      <dsp:nvSpPr>
        <dsp:cNvPr id="0" name=""/>
        <dsp:cNvSpPr/>
      </dsp:nvSpPr>
      <dsp:spPr>
        <a:xfrm rot="16200000">
          <a:off x="3846001" y="1458538"/>
          <a:ext cx="297830" cy="4775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890676" y="1598728"/>
        <a:ext cx="208481" cy="286544"/>
      </dsp:txXfrm>
    </dsp:sp>
    <dsp:sp modelId="{53BDE109-4690-45EC-8270-6BD73868A91D}">
      <dsp:nvSpPr>
        <dsp:cNvPr id="0" name=""/>
        <dsp:cNvSpPr/>
      </dsp:nvSpPr>
      <dsp:spPr>
        <a:xfrm>
          <a:off x="2536501" y="3293"/>
          <a:ext cx="2916829" cy="1404631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>
        <a:off x="2963661" y="208996"/>
        <a:ext cx="2062509" cy="993225"/>
      </dsp:txXfrm>
    </dsp:sp>
    <dsp:sp modelId="{B136ED0F-9AB5-4B07-B1CC-4043563F1856}">
      <dsp:nvSpPr>
        <dsp:cNvPr id="0" name=""/>
        <dsp:cNvSpPr/>
      </dsp:nvSpPr>
      <dsp:spPr>
        <a:xfrm rot="21587688">
          <a:off x="4970878" y="2429438"/>
          <a:ext cx="258594" cy="4775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14999"/>
            <a:lumOff val="204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970878" y="2525092"/>
        <a:ext cx="181016" cy="286544"/>
      </dsp:txXfrm>
    </dsp:sp>
    <dsp:sp modelId="{464B803D-B041-432B-A258-2BA31CCAF2D2}">
      <dsp:nvSpPr>
        <dsp:cNvPr id="0" name=""/>
        <dsp:cNvSpPr/>
      </dsp:nvSpPr>
      <dsp:spPr>
        <a:xfrm>
          <a:off x="5351414" y="1959981"/>
          <a:ext cx="2808166" cy="1404631"/>
        </a:xfrm>
        <a:prstGeom prst="ellipse">
          <a:avLst/>
        </a:prstGeom>
        <a:solidFill>
          <a:schemeClr val="accent2">
            <a:shade val="50000"/>
            <a:hueOff val="0"/>
            <a:satOff val="-16266"/>
            <a:lumOff val="2638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92D050"/>
              </a:solidFill>
            </a:rPr>
            <a:t>творческая</a:t>
          </a:r>
          <a:r>
            <a:rPr lang="ru-RU" sz="2000" b="1" i="1" kern="1200" dirty="0" smtClean="0"/>
            <a:t> </a:t>
          </a:r>
          <a:endParaRPr lang="ru-RU" sz="2000" b="1" kern="1200" dirty="0"/>
        </a:p>
      </dsp:txBody>
      <dsp:txXfrm>
        <a:off x="5762660" y="2165684"/>
        <a:ext cx="1985674" cy="993225"/>
      </dsp:txXfrm>
    </dsp:sp>
    <dsp:sp modelId="{67A83F62-AA8E-4679-8A24-A7AD917E0DA3}">
      <dsp:nvSpPr>
        <dsp:cNvPr id="0" name=""/>
        <dsp:cNvSpPr/>
      </dsp:nvSpPr>
      <dsp:spPr>
        <a:xfrm rot="5400000">
          <a:off x="3846001" y="3408254"/>
          <a:ext cx="297830" cy="4775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29999"/>
            <a:lumOff val="408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890676" y="3459095"/>
        <a:ext cx="208481" cy="286544"/>
      </dsp:txXfrm>
    </dsp:sp>
    <dsp:sp modelId="{E0AA555D-CD9C-49A3-897B-59BDBED0D7D4}">
      <dsp:nvSpPr>
        <dsp:cNvPr id="0" name=""/>
        <dsp:cNvSpPr/>
      </dsp:nvSpPr>
      <dsp:spPr>
        <a:xfrm>
          <a:off x="2201251" y="3936443"/>
          <a:ext cx="3587329" cy="1404631"/>
        </a:xfrm>
        <a:prstGeom prst="ellipse">
          <a:avLst/>
        </a:prstGeom>
        <a:solidFill>
          <a:schemeClr val="accent2">
            <a:shade val="50000"/>
            <a:hueOff val="0"/>
            <a:satOff val="-32532"/>
            <a:lumOff val="527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7030A0"/>
              </a:solidFill>
            </a:rPr>
            <a:t>От учебы жду: новых знаний и побед</a:t>
          </a:r>
          <a:r>
            <a:rPr lang="ru-RU" sz="1200" kern="1200" dirty="0" smtClean="0"/>
            <a:t/>
          </a:r>
          <a:br>
            <a:rPr lang="ru-RU" sz="1200" kern="1200" dirty="0" smtClean="0"/>
          </a:br>
          <a:r>
            <a:rPr lang="ru-RU" sz="1200" kern="1200" dirty="0" smtClean="0"/>
            <a:t/>
          </a:r>
          <a:br>
            <a:rPr lang="ru-RU" sz="1200" kern="1200" dirty="0" smtClean="0"/>
          </a:br>
          <a:endParaRPr lang="ru-RU" sz="1200" kern="1200" dirty="0"/>
        </a:p>
      </dsp:txBody>
      <dsp:txXfrm>
        <a:off x="2726603" y="4142146"/>
        <a:ext cx="2536625" cy="993225"/>
      </dsp:txXfrm>
    </dsp:sp>
    <dsp:sp modelId="{33ED3C2A-EFCA-4283-B022-BCB417FDFBAE}">
      <dsp:nvSpPr>
        <dsp:cNvPr id="0" name=""/>
        <dsp:cNvSpPr/>
      </dsp:nvSpPr>
      <dsp:spPr>
        <a:xfrm rot="10812231">
          <a:off x="2613829" y="2429127"/>
          <a:ext cx="362142" cy="4775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14999"/>
            <a:lumOff val="204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722472" y="2524835"/>
        <a:ext cx="253499" cy="286544"/>
      </dsp:txXfrm>
    </dsp:sp>
    <dsp:sp modelId="{78316558-91A5-4595-BD14-4A1A3EBC371E}">
      <dsp:nvSpPr>
        <dsp:cNvPr id="0" name=""/>
        <dsp:cNvSpPr/>
      </dsp:nvSpPr>
      <dsp:spPr>
        <a:xfrm>
          <a:off x="0" y="1960000"/>
          <a:ext cx="2443032" cy="1404631"/>
        </a:xfrm>
        <a:prstGeom prst="ellipse">
          <a:avLst/>
        </a:prstGeom>
        <a:solidFill>
          <a:schemeClr val="accent2">
            <a:shade val="50000"/>
            <a:hueOff val="0"/>
            <a:satOff val="-16266"/>
            <a:lumOff val="2638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00B0F0"/>
              </a:solidFill>
            </a:rPr>
            <a:t>активная</a:t>
          </a:r>
          <a:endParaRPr lang="ru-RU" sz="2400" b="1" kern="1200" dirty="0">
            <a:solidFill>
              <a:srgbClr val="00B0F0"/>
            </a:solidFill>
          </a:endParaRPr>
        </a:p>
      </dsp:txBody>
      <dsp:txXfrm>
        <a:off x="357774" y="2165703"/>
        <a:ext cx="1727484" cy="993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9D2F-1CB2-4D15-9F3F-4E75BDBEB0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85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F5B16-1E6F-4851-85AF-371F52E7F1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87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1C284-299D-4865-B283-780A0D9BCA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53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D382-F79F-4686-9D28-27ADFE0E4B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3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9D2F-1CB2-4D15-9F3F-4E75BDBEB0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13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814DC-144E-468B-8687-A0514C1F8D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48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F285B-E0E6-4537-AF8E-2B91B67EA9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52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0FBE-9C75-471B-B49C-C8BB2E3CFB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76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C3022-B844-434E-8364-5492FC221E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9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A5ACD-04D2-400C-A7FD-C4F18DE39B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252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B675-E1DE-4C96-B719-B361934FC4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7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814DC-144E-468B-8687-A0514C1F8D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77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983B8-338D-49D6-A752-BFE900E7C5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2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ED242-6FBE-45BA-89D0-8A31989360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27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F5B16-1E6F-4851-85AF-371F52E7F1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26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1C284-299D-4865-B283-780A0D9BCA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538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D382-F79F-4686-9D28-27ADFE0E4B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32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9D2F-1CB2-4D15-9F3F-4E75BDBEB0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84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814DC-144E-468B-8687-A0514C1F8D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188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F285B-E0E6-4537-AF8E-2B91B67EA9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722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0FBE-9C75-471B-B49C-C8BB2E3CFB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996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C3022-B844-434E-8364-5492FC221E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9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F285B-E0E6-4537-AF8E-2B91B67EA9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58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A5ACD-04D2-400C-A7FD-C4F18DE39B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0986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B675-E1DE-4C96-B719-B361934FC4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719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983B8-338D-49D6-A752-BFE900E7C5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404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ED242-6FBE-45BA-89D0-8A31989360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47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F5B16-1E6F-4851-85AF-371F52E7F1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108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1C284-299D-4865-B283-780A0D9BCA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09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D382-F79F-4686-9D28-27ADFE0E4B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2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0FBE-9C75-471B-B49C-C8BB2E3CFB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1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C3022-B844-434E-8364-5492FC221E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7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A5ACD-04D2-400C-A7FD-C4F18DE39B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6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B675-E1DE-4C96-B719-B361934FC4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62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983B8-338D-49D6-A752-BFE900E7C5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ED242-6FBE-45BA-89D0-8A31989360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9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D3683C-7BD6-467F-8181-17366361E93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0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D3683C-7BD6-467F-8181-17366361E93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68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D3683C-7BD6-467F-8181-17366361E93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8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chisto_sreda/" TargetMode="External"/><Relationship Id="rId2" Type="http://schemas.openxmlformats.org/officeDocument/2006/relationships/hyperlink" Target="https://vk.com/chisto_sreda" TargetMode="Externa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2053" name="Рисунок 5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4328526" cy="247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Рисунок 1" descr="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2400"/>
            <a:ext cx="5802428" cy="378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221088"/>
            <a:ext cx="28292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rgbClr val="27704F"/>
                </a:solidFill>
                <a:latin typeface="Monotype Corsiva" pitchFamily="66" charset="0"/>
              </a:rPr>
              <a:t>Подготовила</a:t>
            </a:r>
            <a:r>
              <a:rPr lang="ru-RU" altLang="ru-RU" sz="2000" b="1" dirty="0">
                <a:solidFill>
                  <a:srgbClr val="27704F"/>
                </a:solidFill>
                <a:latin typeface="Monotype Corsiva" pitchFamily="66" charset="0"/>
              </a:rPr>
              <a:t>: </a:t>
            </a:r>
            <a:endParaRPr lang="ru-RU" altLang="ru-RU" sz="2000" b="1" dirty="0" smtClean="0">
              <a:solidFill>
                <a:srgbClr val="27704F"/>
              </a:solidFill>
              <a:latin typeface="Monotype Corsiva" pitchFamily="66" charset="0"/>
            </a:endParaRPr>
          </a:p>
          <a:p>
            <a:r>
              <a:rPr lang="ru-RU" altLang="ru-RU" sz="2000" b="1" dirty="0">
                <a:solidFill>
                  <a:srgbClr val="27704F"/>
                </a:solidFill>
                <a:latin typeface="Monotype Corsiva" pitchFamily="66" charset="0"/>
              </a:rPr>
              <a:t>к</a:t>
            </a:r>
            <a:r>
              <a:rPr lang="ru-RU" altLang="ru-RU" sz="2000" b="1" dirty="0" smtClean="0">
                <a:solidFill>
                  <a:srgbClr val="27704F"/>
                </a:solidFill>
                <a:latin typeface="Monotype Corsiva" pitchFamily="66" charset="0"/>
              </a:rPr>
              <a:t>лассный руководитель </a:t>
            </a:r>
            <a:r>
              <a:rPr lang="ru-RU" altLang="ru-RU" sz="2000" b="1" dirty="0">
                <a:solidFill>
                  <a:srgbClr val="27704F"/>
                </a:solidFill>
                <a:latin typeface="Monotype Corsiva" pitchFamily="66" charset="0"/>
              </a:rPr>
              <a:t>5«Г» класс</a:t>
            </a:r>
          </a:p>
          <a:p>
            <a:r>
              <a:rPr lang="ru-RU" altLang="ru-RU" sz="2000" b="1" dirty="0" smtClean="0">
                <a:solidFill>
                  <a:srgbClr val="27704F"/>
                </a:solidFill>
                <a:latin typeface="Monotype Corsiva" pitchFamily="66" charset="0"/>
              </a:rPr>
              <a:t>Рыбальченко </a:t>
            </a:r>
            <a:r>
              <a:rPr lang="ru-RU" altLang="ru-RU" sz="2000" b="1" dirty="0">
                <a:solidFill>
                  <a:srgbClr val="27704F"/>
                </a:solidFill>
                <a:latin typeface="Monotype Corsiva" pitchFamily="66" charset="0"/>
              </a:rPr>
              <a:t>Екатерина Юрьевна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34499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Чувашская Республика    МБОУ «Гимназия 4»</a:t>
            </a:r>
            <a:endParaRPr lang="ru-RU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24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260648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Ты береги нас!</a:t>
            </a:r>
            <a:endParaRPr lang="ru-RU" dirty="0"/>
          </a:p>
          <a:p>
            <a:r>
              <a:rPr lang="ru-RU" dirty="0"/>
              <a:t>Смотрю на глобус – шар земной,</a:t>
            </a:r>
            <a:br>
              <a:rPr lang="ru-RU" dirty="0"/>
            </a:br>
            <a:r>
              <a:rPr lang="ru-RU" dirty="0"/>
              <a:t>И вдруг вздохнул он, как живой!</a:t>
            </a:r>
            <a:br>
              <a:rPr lang="ru-RU" dirty="0"/>
            </a:br>
            <a:r>
              <a:rPr lang="ru-RU" dirty="0"/>
              <a:t>И шепчут мне материки:</a:t>
            </a:r>
            <a:br>
              <a:rPr lang="ru-RU" dirty="0"/>
            </a:br>
            <a:r>
              <a:rPr lang="ru-RU" dirty="0"/>
              <a:t>Ты береги нас, береги!»</a:t>
            </a:r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тревоге рощи и леса,</a:t>
            </a:r>
            <a:br>
              <a:rPr lang="ru-RU" dirty="0"/>
            </a:br>
            <a:r>
              <a:rPr lang="ru-RU" dirty="0"/>
              <a:t>Роса на травах, как слеза.</a:t>
            </a:r>
            <a:br>
              <a:rPr lang="ru-RU" dirty="0"/>
            </a:br>
            <a:r>
              <a:rPr lang="ru-RU" dirty="0"/>
              <a:t>И тихо просят родники:</a:t>
            </a:r>
            <a:br>
              <a:rPr lang="ru-RU" dirty="0"/>
            </a:br>
            <a:r>
              <a:rPr lang="ru-RU" dirty="0"/>
              <a:t>«Ты береги нас, береги!»</a:t>
            </a:r>
          </a:p>
          <a:p>
            <a:r>
              <a:rPr lang="ru-RU" dirty="0"/>
              <a:t>Грустит глубокая река,</a:t>
            </a:r>
            <a:br>
              <a:rPr lang="ru-RU" dirty="0"/>
            </a:br>
            <a:r>
              <a:rPr lang="ru-RU" dirty="0"/>
              <a:t>Свои, теряя берега,</a:t>
            </a:r>
            <a:br>
              <a:rPr lang="ru-RU" dirty="0"/>
            </a:br>
            <a:r>
              <a:rPr lang="ru-RU" dirty="0"/>
              <a:t>И слышу голос я реки:</a:t>
            </a:r>
            <a:br>
              <a:rPr lang="ru-RU" dirty="0"/>
            </a:br>
            <a:r>
              <a:rPr lang="ru-RU" dirty="0"/>
              <a:t>«Ты береги нас, береги!»</a:t>
            </a:r>
          </a:p>
          <a:p>
            <a:r>
              <a:rPr lang="ru-RU" dirty="0"/>
              <a:t>Остановил олень свой бег:</a:t>
            </a:r>
            <a:br>
              <a:rPr lang="ru-RU" dirty="0"/>
            </a:br>
            <a:r>
              <a:rPr lang="ru-RU" dirty="0"/>
              <a:t>«Будь человеком, человек!</a:t>
            </a:r>
            <a:br>
              <a:rPr lang="ru-RU" dirty="0"/>
            </a:br>
            <a:r>
              <a:rPr lang="ru-RU" dirty="0"/>
              <a:t>В тебя мы верим, не солги,</a:t>
            </a:r>
            <a:br>
              <a:rPr lang="ru-RU" dirty="0"/>
            </a:br>
            <a:r>
              <a:rPr lang="ru-RU" dirty="0"/>
              <a:t>Ты береги нас, береги!»</a:t>
            </a:r>
          </a:p>
          <a:p>
            <a:r>
              <a:rPr lang="ru-RU" dirty="0"/>
              <a:t>Смотрю на глобус – шар земной,</a:t>
            </a:r>
            <a:br>
              <a:rPr lang="ru-RU" dirty="0"/>
            </a:br>
            <a:r>
              <a:rPr lang="ru-RU" dirty="0"/>
              <a:t>Такой прекрасный и родной,</a:t>
            </a:r>
            <a:br>
              <a:rPr lang="ru-RU" dirty="0"/>
            </a:br>
            <a:r>
              <a:rPr lang="ru-RU" dirty="0"/>
              <a:t>И шепчут губы: «Не солгу,</a:t>
            </a:r>
            <a:br>
              <a:rPr lang="ru-RU" dirty="0"/>
            </a:br>
            <a:r>
              <a:rPr lang="ru-RU" dirty="0"/>
              <a:t>Я сберегу вас, сберегу!»</a:t>
            </a:r>
            <a:br>
              <a:rPr lang="ru-RU" dirty="0"/>
            </a:br>
            <a:r>
              <a:rPr lang="ru-RU" i="1" dirty="0"/>
              <a:t>А. Максимова</a:t>
            </a:r>
            <a:endParaRPr lang="ru-RU" dirty="0"/>
          </a:p>
        </p:txBody>
      </p:sp>
      <p:pic>
        <p:nvPicPr>
          <p:cNvPr id="11" name="Picture 1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5831660" cy="4679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96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1" u="sng" dirty="0"/>
              <a:t>Национальный проект «Экология»: в Чебоксарах проводятся акции по раздельному сбору сырья</a:t>
            </a:r>
          </a:p>
          <a:p>
            <a:pPr marL="0" indent="0">
              <a:buNone/>
            </a:pPr>
            <a:r>
              <a:rPr lang="ru-RU" sz="1400" dirty="0"/>
              <a:t>Национальный проект «Экология» (2019-2024 гг.) нацелен на эффективное обращение с отходами потребления. Одна из задач проекта – привитие населению культуры раздельного сбора мусора.</a:t>
            </a:r>
          </a:p>
          <a:p>
            <a:pPr marL="0" indent="0">
              <a:buNone/>
            </a:pPr>
            <a:r>
              <a:rPr lang="ru-RU" sz="1400" dirty="0"/>
              <a:t>Так, 26 июля во дворе дома № 2 по Приволжскому бульвару развернулась акция по раздельному сбору сырья. Ее провела инициативная группа «Чистая среда», активисты регулярно в социальных сетях обращаются с призывом: «Мы – за чистый город и чистое будущее!». На счету молодежи не одна акция, уже второй месяц в северо-западном микрорайоне для </a:t>
            </a:r>
            <a:r>
              <a:rPr lang="ru-RU" sz="1400" dirty="0" err="1"/>
              <a:t>чебоксарцев</a:t>
            </a:r>
            <a:r>
              <a:rPr lang="ru-RU" sz="1400" dirty="0"/>
              <a:t> работают мобильные пункты приема мусора: пластика, бумаги, стекла, бытовой техники, батареек, жести.</a:t>
            </a:r>
          </a:p>
          <a:p>
            <a:pPr marL="0" indent="0">
              <a:buNone/>
            </a:pPr>
            <a:r>
              <a:rPr lang="ru-RU" sz="1400" dirty="0"/>
              <a:t>Как признается один из лидеров проекта Наталия Федорова: </a:t>
            </a:r>
            <a:r>
              <a:rPr lang="ru-RU" sz="1400" i="1" dirty="0"/>
              <a:t>«В основном </a:t>
            </a:r>
            <a:r>
              <a:rPr lang="ru-RU" sz="1400" i="1" dirty="0" err="1"/>
              <a:t>чебоксарцы</a:t>
            </a:r>
            <a:r>
              <a:rPr lang="ru-RU" sz="1400" i="1" dirty="0"/>
              <a:t> узнают о нас из Интернета, разносим по почтовым ящикам объявления с информацией, где состоится акция, место сбора и т.д. Если в первый раз мы собрали 1 куб. м мусора, то сейчас у нас 12 куб. мусора. Это говорит о сознательности людей и готовности сдавать мусор по-новому. Хорошо, что нам помогают наши единомышленники и волонтеры. Мы мыслями меняем мир!».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За плечами «санитаров» города множество реализованных проектов и идей: проведение Всероссийской акции «Добрые крышечки», </a:t>
            </a:r>
            <a:r>
              <a:rPr lang="ru-RU" sz="1400" dirty="0" err="1"/>
              <a:t>экофестивалей</a:t>
            </a:r>
            <a:r>
              <a:rPr lang="ru-RU" sz="1400" dirty="0"/>
              <a:t> в городских парках, а также регулярно по субботам на ул. Автозаправочная, 19 можно привозить мусор самим, здесь планируется проводить тематические мастер-классы.</a:t>
            </a:r>
          </a:p>
          <a:p>
            <a:pPr marL="0" indent="0">
              <a:buNone/>
            </a:pPr>
            <a:r>
              <a:rPr lang="ru-RU" sz="1400" dirty="0"/>
              <a:t>4 августа молодые люди готовят новый проект в парке культуры и отдыха им. 500-летия г. Чебоксары («</a:t>
            </a:r>
            <a:r>
              <a:rPr lang="ru-RU" sz="1400" dirty="0" err="1"/>
              <a:t>Амазония</a:t>
            </a:r>
            <a:r>
              <a:rPr lang="ru-RU" sz="1400" dirty="0"/>
              <a:t>»). С 11.00 до 19.00 часов пройдет мероприятие «Чебоксары. Молодость. Мы». Здесь ожидается насыщенная программа, презентация проекта «Эко-дом». Владимир Захаров расскажет, как вовлечь свой дом в сортировку вторсырья. </a:t>
            </a:r>
            <a:r>
              <a:rPr lang="ru-RU" sz="1400" dirty="0" err="1"/>
              <a:t>Чебоксарцы</a:t>
            </a:r>
            <a:r>
              <a:rPr lang="ru-RU" sz="1400" dirty="0"/>
              <a:t> сыграют в игру «Чистый город».</a:t>
            </a:r>
          </a:p>
          <a:p>
            <a:pPr marL="0" indent="0">
              <a:buNone/>
            </a:pPr>
            <a:r>
              <a:rPr lang="ru-RU" sz="1400" dirty="0"/>
              <a:t>Узнать подробнее о проектах можно в социальных сетях:</a:t>
            </a:r>
          </a:p>
          <a:p>
            <a:pPr marL="0" indent="0">
              <a:buNone/>
            </a:pPr>
            <a:r>
              <a:rPr lang="ru-RU" sz="1400" dirty="0"/>
              <a:t>- «</a:t>
            </a:r>
            <a:r>
              <a:rPr lang="ru-RU" sz="1400" dirty="0" err="1"/>
              <a:t>Вконтакте</a:t>
            </a:r>
            <a:r>
              <a:rPr lang="ru-RU" sz="1400" dirty="0"/>
              <a:t>» в группе «Чистая среда» </a:t>
            </a:r>
            <a:r>
              <a:rPr lang="ru-RU" sz="1400" u="sng" dirty="0">
                <a:hlinkClick r:id="rId2"/>
              </a:rPr>
              <a:t>https://vk.com/chisto_sreda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 </a:t>
            </a:r>
            <a:r>
              <a:rPr lang="ru-RU" sz="1400" dirty="0" err="1"/>
              <a:t>Instagram</a:t>
            </a:r>
            <a:r>
              <a:rPr lang="ru-RU" sz="1400" dirty="0"/>
              <a:t> в группе </a:t>
            </a:r>
            <a:r>
              <a:rPr lang="ru-RU" sz="1400" u="sng" dirty="0">
                <a:hlinkClick r:id="rId3"/>
              </a:rPr>
              <a:t>https://www.instagram.com/chisto_sreda/</a:t>
            </a:r>
            <a:endParaRPr lang="ru-RU" sz="14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814DC-144E-468B-8687-A0514C1F8DD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996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12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8198" name="Picture 6" descr="C:\Users\User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8168"/>
            <a:ext cx="4128459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8199" name="Picture 7" descr="C:\Users\User\Desktop\img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53371"/>
            <a:ext cx="3264363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8201" name="Picture 9" descr="C:\Users\User\Desktop\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3371"/>
            <a:ext cx="3887452" cy="291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C:\Users\User\Desktop\img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46"/>
          <a:stretch/>
        </p:blipFill>
        <p:spPr bwMode="auto">
          <a:xfrm>
            <a:off x="687040" y="4437112"/>
            <a:ext cx="3966677" cy="23042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User\Desktop\img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42107"/>
            <a:ext cx="3048000" cy="2286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 descr="C:\Users\User\Desktop\img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50014"/>
            <a:ext cx="2504121" cy="18780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81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13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C:\Users\User\Desktop\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6" t="6138" r="5472" b="10237"/>
          <a:stretch/>
        </p:blipFill>
        <p:spPr bwMode="auto">
          <a:xfrm>
            <a:off x="107504" y="57469"/>
            <a:ext cx="4711372" cy="675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750" y="685800"/>
            <a:ext cx="415512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67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14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12289" name="Picture 1" descr="C:\Users\User\Desktop\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4" b="6511"/>
          <a:stretch/>
        </p:blipFill>
        <p:spPr bwMode="auto">
          <a:xfrm>
            <a:off x="1358269" y="116632"/>
            <a:ext cx="2232248" cy="1517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User\Desktop\1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5" r="4643"/>
          <a:stretch/>
        </p:blipFill>
        <p:spPr bwMode="auto">
          <a:xfrm>
            <a:off x="1115616" y="1988840"/>
            <a:ext cx="793620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26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2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3076" name="Рисунок 14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1" t="11639" r="4839"/>
          <a:stretch>
            <a:fillRect/>
          </a:stretch>
        </p:blipFill>
        <p:spPr bwMode="auto">
          <a:xfrm>
            <a:off x="6300192" y="0"/>
            <a:ext cx="2232248" cy="1615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 bwMode="auto">
          <a:xfrm>
            <a:off x="4283367" y="2276872"/>
            <a:ext cx="4680520" cy="3540968"/>
          </a:xfrm>
          <a:prstGeom prst="rect">
            <a:avLst/>
          </a:prstGeom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kern="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Учёба, здравствуй!</a:t>
            </a:r>
            <a:endParaRPr lang="ru-RU" b="1" kern="0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kern="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Школа, здравствуй!</a:t>
            </a:r>
            <a:endParaRPr lang="ru-RU" b="1" kern="0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kern="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Идём за знаньями в поход!</a:t>
            </a:r>
            <a:endParaRPr lang="ru-RU" b="1" kern="0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kern="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Сегодня праздник!</a:t>
            </a:r>
            <a:endParaRPr lang="ru-RU" b="1" kern="0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kern="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Школьный праздник!</a:t>
            </a:r>
            <a:endParaRPr lang="ru-RU" b="1" kern="0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kern="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Встречаем мы учебный год!</a:t>
            </a:r>
            <a:endParaRPr lang="ru-RU" b="1" kern="0" spc="5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kern="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033705"/>
            <a:ext cx="3100388" cy="3969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87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755576" y="476672"/>
            <a:ext cx="8229600" cy="76944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flat" dir="tl">
              <a:rot lat="0" lon="0" rev="6600000"/>
            </a:lightRig>
          </a:scene3d>
          <a:sp3d>
            <a:bevelT w="139700" prst="cross"/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Позвольте представиться:</a:t>
            </a:r>
            <a:endParaRPr lang="ru-RU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77152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814DC-144E-468B-8687-A0514C1F8DD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5394776"/>
              </p:ext>
            </p:extLst>
          </p:nvPr>
        </p:nvGraphicFramePr>
        <p:xfrm>
          <a:off x="971600" y="1397000"/>
          <a:ext cx="8172400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67944" y="177281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тактичная</a:t>
            </a:r>
            <a:endParaRPr lang="ru-RU" sz="2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4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User\Desktop\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55" y="140489"/>
            <a:ext cx="7848872" cy="66247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1844824"/>
            <a:ext cx="51845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Написать на листе </a:t>
            </a:r>
            <a:r>
              <a:rPr lang="ru-RU" b="1" dirty="0" smtClean="0">
                <a:solidFill>
                  <a:srgbClr val="0070C0"/>
                </a:solidFill>
              </a:rPr>
              <a:t>             10 </a:t>
            </a:r>
            <a:r>
              <a:rPr lang="ru-RU" b="1" dirty="0">
                <a:solidFill>
                  <a:srgbClr val="0070C0"/>
                </a:solidFill>
              </a:rPr>
              <a:t>«Я», ответив</a:t>
            </a:r>
            <a:r>
              <a:rPr lang="ru-RU" b="1" dirty="0"/>
              <a:t> </a:t>
            </a:r>
            <a:r>
              <a:rPr lang="ru-RU" b="1" dirty="0">
                <a:solidFill>
                  <a:srgbClr val="0070C0"/>
                </a:solidFill>
              </a:rPr>
              <a:t>на вопрос</a:t>
            </a:r>
            <a:r>
              <a:rPr lang="ru-RU" b="1" dirty="0" smtClean="0">
                <a:solidFill>
                  <a:srgbClr val="0070C0"/>
                </a:solidFill>
              </a:rPr>
              <a:t>:                                             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Какой </a:t>
            </a:r>
          </a:p>
          <a:p>
            <a:r>
              <a:rPr lang="ru-RU" b="1" i="1" u="sng" dirty="0" smtClean="0">
                <a:solidFill>
                  <a:srgbClr val="00B050"/>
                </a:solidFill>
              </a:rPr>
              <a:t>Я </a:t>
            </a:r>
            <a:r>
              <a:rPr lang="ru-RU" b="1" i="1" u="sng" dirty="0">
                <a:solidFill>
                  <a:srgbClr val="00B050"/>
                </a:solidFill>
              </a:rPr>
              <a:t>ПЯТИКЛАССНИК?</a:t>
            </a:r>
            <a:endParaRPr lang="ru-RU" i="1" u="sng" dirty="0">
              <a:solidFill>
                <a:srgbClr val="00B050"/>
              </a:solidFill>
            </a:endParaRPr>
          </a:p>
          <a:p>
            <a:endParaRPr lang="ru-RU" b="1" dirty="0" smtClean="0"/>
          </a:p>
          <a:p>
            <a:r>
              <a:rPr lang="ru-RU" sz="2400" b="1" dirty="0" smtClean="0">
                <a:solidFill>
                  <a:srgbClr val="00B050"/>
                </a:solidFill>
              </a:rPr>
              <a:t>Я</a:t>
            </a:r>
            <a:r>
              <a:rPr lang="ru-RU" sz="2400" b="1" dirty="0" smtClean="0"/>
              <a:t>-     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Я</a:t>
            </a:r>
            <a:r>
              <a:rPr lang="ru-RU" sz="2400" b="1" dirty="0" smtClean="0"/>
              <a:t>-</a:t>
            </a:r>
            <a:endParaRPr lang="ru-RU" sz="2400" dirty="0"/>
          </a:p>
          <a:p>
            <a:r>
              <a:rPr lang="ru-RU" sz="2400" b="1" dirty="0">
                <a:solidFill>
                  <a:srgbClr val="FF0000"/>
                </a:solidFill>
              </a:rPr>
              <a:t>Я</a:t>
            </a:r>
            <a:r>
              <a:rPr lang="ru-RU" sz="2400" b="1" dirty="0"/>
              <a:t>-                                 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B0F0"/>
                </a:solidFill>
              </a:rPr>
              <a:t>Я</a:t>
            </a:r>
            <a:r>
              <a:rPr lang="ru-RU" sz="2400" b="1" dirty="0" smtClean="0"/>
              <a:t>-</a:t>
            </a:r>
            <a:endParaRPr lang="ru-RU" sz="2400" dirty="0"/>
          </a:p>
          <a:p>
            <a:r>
              <a:rPr lang="ru-RU" sz="2400" b="1" dirty="0">
                <a:solidFill>
                  <a:srgbClr val="FFC000"/>
                </a:solidFill>
              </a:rPr>
              <a:t>Я</a:t>
            </a:r>
            <a:r>
              <a:rPr lang="ru-RU" sz="2400" b="1" dirty="0"/>
              <a:t>-                                  </a:t>
            </a:r>
            <a:r>
              <a:rPr lang="ru-RU" sz="2400" b="1" dirty="0" smtClean="0">
                <a:solidFill>
                  <a:srgbClr val="92D050"/>
                </a:solidFill>
              </a:rPr>
              <a:t>Я</a:t>
            </a:r>
            <a:r>
              <a:rPr lang="ru-RU" sz="2400" b="1" dirty="0" smtClean="0"/>
              <a:t>-</a:t>
            </a:r>
            <a:endParaRPr lang="ru-RU" sz="2400" dirty="0"/>
          </a:p>
          <a:p>
            <a:r>
              <a:rPr lang="ru-RU" sz="2400" b="1" dirty="0">
                <a:solidFill>
                  <a:srgbClr val="0070C0"/>
                </a:solidFill>
              </a:rPr>
              <a:t>Я</a:t>
            </a:r>
            <a:r>
              <a:rPr lang="ru-RU" sz="2400" b="1" dirty="0"/>
              <a:t>-                                  </a:t>
            </a:r>
            <a:r>
              <a:rPr lang="ru-RU" sz="2400" b="1" dirty="0" smtClean="0">
                <a:solidFill>
                  <a:srgbClr val="FFFF00"/>
                </a:solidFill>
              </a:rPr>
              <a:t>Я</a:t>
            </a:r>
            <a:r>
              <a:rPr lang="ru-RU" sz="2400" b="1" dirty="0" smtClean="0"/>
              <a:t>-</a:t>
            </a:r>
            <a:endParaRPr lang="ru-RU" sz="2400" dirty="0"/>
          </a:p>
          <a:p>
            <a:r>
              <a:rPr lang="ru-RU" sz="2400" b="1" dirty="0">
                <a:solidFill>
                  <a:srgbClr val="7030A0"/>
                </a:solidFill>
              </a:rPr>
              <a:t>Я</a:t>
            </a:r>
            <a:r>
              <a:rPr lang="ru-RU" sz="2400" b="1" dirty="0"/>
              <a:t>-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Я</a:t>
            </a:r>
            <a:r>
              <a:rPr lang="ru-RU" sz="2400" b="1" dirty="0" smtClean="0"/>
              <a:t>-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362634"/>
            <a:ext cx="6336704" cy="64633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flat" dir="tl">
              <a:rot lat="0" lon="0" rev="6600000"/>
            </a:lightRig>
          </a:scene3d>
          <a:sp3d>
            <a:bevelT w="139700" prst="cross"/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Позвольте представиться: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69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5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 descr="C:\Users\User\Desktop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043608" y="1"/>
            <a:ext cx="629485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41"/>
          <a:stretch/>
        </p:blipFill>
        <p:spPr bwMode="auto">
          <a:xfrm>
            <a:off x="1033209" y="2636912"/>
            <a:ext cx="54124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 descr="C:\Users\User\Desktop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52"/>
          <a:stretch/>
        </p:blipFill>
        <p:spPr bwMode="auto">
          <a:xfrm>
            <a:off x="2852106" y="1371601"/>
            <a:ext cx="629485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er\Desktop\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3739437" y="3966847"/>
            <a:ext cx="5412457" cy="147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" t="3514" r="55591" b="68504"/>
          <a:stretch/>
        </p:blipFill>
        <p:spPr bwMode="auto">
          <a:xfrm>
            <a:off x="1319015" y="5490959"/>
            <a:ext cx="4680520" cy="136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5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6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13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26507"/>
            <a:ext cx="962232" cy="13757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278854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/>
              <a:t>Экология</a:t>
            </a:r>
            <a:endParaRPr lang="ru-RU" i="1" dirty="0"/>
          </a:p>
        </p:txBody>
      </p:sp>
      <p:pic>
        <p:nvPicPr>
          <p:cNvPr id="5123" name="Picture 3" descr="C:\Users\User\Desktop\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01"/>
          <a:stretch/>
        </p:blipFill>
        <p:spPr bwMode="auto">
          <a:xfrm>
            <a:off x="1187625" y="2075147"/>
            <a:ext cx="751496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54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914400" y="357188"/>
            <a:ext cx="8229600" cy="1143000"/>
          </a:xfrm>
        </p:spPr>
        <p:txBody>
          <a:bodyPr/>
          <a:lstStyle/>
          <a:p>
            <a:r>
              <a:rPr lang="ru-RU" altLang="ru-RU" b="1" i="1" dirty="0" smtClean="0"/>
              <a:t>Цель: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285875" y="2286000"/>
            <a:ext cx="7515225" cy="3214688"/>
          </a:xfrm>
        </p:spPr>
        <p:txBody>
          <a:bodyPr/>
          <a:lstStyle/>
          <a:p>
            <a:pPr marL="0" indent="536575">
              <a:lnSpc>
                <a:spcPct val="150000"/>
              </a:lnSpc>
              <a:defRPr/>
            </a:pPr>
            <a:r>
              <a:rPr lang="ru-RU" dirty="0" smtClean="0"/>
              <a:t>создание условий для развития знаний, познавательного интереса и творческого мышления  к проблемам экологии.</a:t>
            </a:r>
          </a:p>
          <a:p>
            <a:pPr>
              <a:defRPr/>
            </a:pPr>
            <a:endParaRPr lang="ru-RU" dirty="0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3CFAE5-4ECC-4B95-AE0A-D3D8550E44F5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7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6" name="Рисунок 16" descr="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25144"/>
            <a:ext cx="1944216" cy="1669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55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/>
              <a:t>Задачи: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187624" y="2276872"/>
            <a:ext cx="7344816" cy="3949600"/>
          </a:xfrm>
        </p:spPr>
        <p:txBody>
          <a:bodyPr/>
          <a:lstStyle/>
          <a:p>
            <a:r>
              <a:rPr lang="ru-RU" sz="2800" dirty="0"/>
              <a:t>1. Воспитание экологической культуры детей, чувства ответственности за свое отношение к природе, совершаемые поступки по отношению к ней.</a:t>
            </a:r>
          </a:p>
          <a:p>
            <a:r>
              <a:rPr lang="ru-RU" sz="2800" dirty="0"/>
              <a:t>2. Повышение познавательного интереса детей. Закрепление и расширение знаний о природе планеты Земля.</a:t>
            </a:r>
          </a:p>
          <a:p>
            <a:pPr marL="0" indent="0" eaLnBrk="1" hangingPunct="1">
              <a:buNone/>
              <a:tabLst>
                <a:tab pos="0" algn="l"/>
              </a:tabLst>
            </a:pPr>
            <a:endParaRPr lang="ru-RU" alt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5459DB-1E40-44F8-B6D6-25F1F4DED3FF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8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5" name="Рисунок 15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632"/>
            <a:ext cx="1296144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327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354162"/>
          </a:xfrm>
        </p:spPr>
        <p:txBody>
          <a:bodyPr/>
          <a:lstStyle/>
          <a:p>
            <a:r>
              <a:rPr lang="ru-RU" altLang="ru-RU" sz="3600" b="1" i="1" dirty="0" smtClean="0"/>
              <a:t>Правила поведения игры:</a:t>
            </a:r>
            <a:br>
              <a:rPr lang="ru-RU" altLang="ru-RU" sz="3600" b="1" i="1" dirty="0" smtClean="0"/>
            </a:br>
            <a:r>
              <a:rPr lang="ru-RU" altLang="ru-RU" sz="3600" b="1" i="1" dirty="0"/>
              <a:t>(</a:t>
            </a:r>
            <a:r>
              <a:rPr lang="ru-RU" altLang="ru-RU" sz="3600" b="1" i="1" dirty="0" smtClean="0"/>
              <a:t>своя </a:t>
            </a:r>
            <a:r>
              <a:rPr lang="ru-RU" altLang="ru-RU" sz="3600" b="1" i="1" dirty="0" smtClean="0"/>
              <a:t>игра)</a:t>
            </a:r>
            <a:endParaRPr lang="ru-RU" altLang="ru-RU" sz="3600" b="1" i="1" dirty="0" smtClean="0"/>
          </a:p>
        </p:txBody>
      </p:sp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1143000" y="2286000"/>
            <a:ext cx="7829550" cy="3757613"/>
          </a:xfrm>
        </p:spPr>
        <p:txBody>
          <a:bodyPr/>
          <a:lstStyle/>
          <a:p>
            <a:pPr marL="0" indent="536575">
              <a:defRPr/>
            </a:pPr>
            <a:r>
              <a:rPr lang="ru-RU" dirty="0" smtClean="0"/>
              <a:t>С уважением относимся друг к другу.</a:t>
            </a:r>
          </a:p>
          <a:p>
            <a:pPr marL="0" indent="536575">
              <a:defRPr/>
            </a:pPr>
            <a:r>
              <a:rPr lang="ru-RU" dirty="0" smtClean="0"/>
              <a:t>Любое мнение заслуживает внимания.</a:t>
            </a:r>
          </a:p>
          <a:p>
            <a:pPr marL="0" indent="536575">
              <a:defRPr/>
            </a:pPr>
            <a:r>
              <a:rPr lang="ru-RU" dirty="0" smtClean="0"/>
              <a:t>Пока один говорит, все его слушают.</a:t>
            </a:r>
          </a:p>
          <a:p>
            <a:pPr marL="0" indent="536575">
              <a:defRPr/>
            </a:pPr>
            <a:r>
              <a:rPr lang="ru-RU" dirty="0" smtClean="0"/>
              <a:t>О своём желании высказаться, сообщаем с помощью поднятой руки.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4" name="Рисунок 8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733256"/>
            <a:ext cx="3672408" cy="1067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9759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302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Оформление по умолчанию</vt:lpstr>
      <vt:lpstr>1_Оформление по умолчанию</vt:lpstr>
      <vt:lpstr>2_Оформление по умолчанию</vt:lpstr>
      <vt:lpstr>Презентация PowerPoint</vt:lpstr>
      <vt:lpstr>Презентация PowerPoint</vt:lpstr>
      <vt:lpstr>Позвольте представиться:</vt:lpstr>
      <vt:lpstr>Презентация PowerPoint</vt:lpstr>
      <vt:lpstr>Презентация PowerPoint</vt:lpstr>
      <vt:lpstr>Презентация PowerPoint</vt:lpstr>
      <vt:lpstr>Цель:</vt:lpstr>
      <vt:lpstr>Задачи:</vt:lpstr>
      <vt:lpstr>Правила поведения игры: (своя игра)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Цель:</dc:title>
  <dc:creator>User</dc:creator>
  <cp:lastModifiedBy>User</cp:lastModifiedBy>
  <cp:revision>28</cp:revision>
  <dcterms:created xsi:type="dcterms:W3CDTF">2019-08-27T17:41:15Z</dcterms:created>
  <dcterms:modified xsi:type="dcterms:W3CDTF">2020-11-09T14:33:07Z</dcterms:modified>
</cp:coreProperties>
</file>