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2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lomonosov.niv.ru/lomonosov/nauchnaya-kritika/lomonosov-nauka-i-tvorchestvo/meteorologiya.htm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0"/>
            <a:ext cx="8784976" cy="836712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Муниципальное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казённое общеобразовательное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учреждение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начальная школа – детский сад №12</a:t>
            </a:r>
            <a:b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581128"/>
            <a:ext cx="7772400" cy="1440160"/>
          </a:xfrm>
        </p:spPr>
        <p:txBody>
          <a:bodyPr>
            <a:normAutofit/>
          </a:bodyPr>
          <a:lstStyle/>
          <a:p>
            <a:pPr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г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Тавда, 2020г.</a:t>
            </a:r>
          </a:p>
          <a:p>
            <a:pPr algn="l"/>
            <a:endParaRPr lang="ru-RU" sz="2200" dirty="0"/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835696" y="836712"/>
            <a:ext cx="4752528" cy="12241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84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Проект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611560" y="2420888"/>
            <a:ext cx="7560840" cy="252027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677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«Удивительная профессия –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                  Метеоролог!»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5818651"/>
          </a:xfrm>
        </p:spPr>
        <p:txBody>
          <a:bodyPr>
            <a:normAutofit lnSpcReduction="10000"/>
          </a:bodyPr>
          <a:lstStyle/>
          <a:p>
            <a:pPr indent="256032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Однако всегда находились не только те, кто пугался, но и те, кто наблюдал, анализировал, пытаясь найти закономерности происходящего. Уже древние цивилизации Китая, Индии, Египта, Греции, Рима пытались систематизировать свои наблюдения, появились первые научные трактаты о климате и приборы наблюдения за погодой.</a:t>
            </a:r>
          </a:p>
          <a:p>
            <a:pPr indent="256032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развивалась метеорология? </a:t>
            </a:r>
            <a:endParaRPr lang="ru-RU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indent="256032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выражалось, прежде всего, в виде примет о погоде, которые устанавливались с учетом характера деятель­ности людей — скотоводства, земледелия, мореплавания. С самых давних времен люди пытались предсказать, какой будет погода. Наблюдая за поведением животных и изменениями окружающей среды, люди постепенно накапливали опыт и учились сопоставлять увиденное с погодными явлениями. Так с течением времени и накапливался опыт наблюдения за погодой. Как известно, самые первые точные данные с прогнозом погоды появились в Древней Греции. Еще в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веке до нашей эры был написан труд «Метеорология»,  в котором объяснялось образование ветра, облаков, дождя и града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256032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Метеорология стала неотъемлемой частью современной жизни человека. Без метеорологических данных не будет составлен прогноз погоды, и мы не сможем предугадать, будет ли на улице дождь, снег, палящее солнце или облака.</a:t>
            </a:r>
          </a:p>
          <a:p>
            <a:pPr indent="256032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256032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5746643"/>
          </a:xfrm>
        </p:spPr>
        <p:txBody>
          <a:bodyPr>
            <a:normAutofit/>
          </a:bodyPr>
          <a:lstStyle/>
          <a:p>
            <a:pPr indent="256032" algn="just">
              <a:buNone/>
            </a:pPr>
            <a:r>
              <a:rPr lang="ru-RU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Систематические метеорологические наблюдения в России были начаты по приказу Петра I в 1722 г., сначала на единственной метеорологической станции в Петербурге, а с 1733 г. — на первой в мире регулярно работавшей уже сети станций, ор­ганизованной Великой Северной экспедицией. Некоторые из них, например, в Казани, Екатеринбурге, Иркутске, Якутске, продолжа­ют непрерывную свою работу и до настоящего времени.</a:t>
            </a:r>
          </a:p>
          <a:p>
            <a:pPr indent="256032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развитии отечественной метеорологии особенно велика бы­ла роль гениального русского ученого М. В. Ломоносова. В его большой и разносторонней научной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деятельности метеорология, как одна из естественных наук, занимала видное место. Он сам производил метеорологические наблюдения, изобретал и строил некоторые приборы, как, например, компас-анемометр (для оп­ределения силы ветра) и морской барометр «для предсказания бурь на море». Не чувствительный к морской качке и толчкам, барометр Ломоносова был использован на кораблях русского флота раньше, чем где-либо. Ломоносов считал, что метеорология— это «лучшая часть натуральной науки» и что ее изучение «нет ничего роду человеческому полезнее».</a:t>
            </a:r>
          </a:p>
          <a:p>
            <a:pPr indent="256032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5818651"/>
          </a:xfrm>
        </p:spPr>
        <p:txBody>
          <a:bodyPr/>
          <a:lstStyle/>
          <a:p>
            <a:pPr indent="256032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у нас в Тавде всегда была метеостанция?   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indent="256032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Метеостанция у нас в г.Тавда была не всегда, открылась она и начаты первые метеонаблюдения в июне 1931 года и находилась в здании железнодорожного вокзала имени Кагановича. Действовала она там с июня 1931 г. до середины 60-х годов. В 60-е годы её перенесли в район Аэропорта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Б-Яру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 адресу: ул.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Папанинцев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130, где и находится по сегодняшний день. Метеорологическая станция является федеральной собственностью и имеет такую вывеску.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L:\проект Метеостанция (Казаковы)\фото Миша\IMG-ee0268e024384783fc7380695280a40b-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492896"/>
            <a:ext cx="2981325" cy="361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5818651"/>
          </a:xfrm>
        </p:spPr>
        <p:txBody>
          <a:bodyPr>
            <a:normAutofit fontScale="92500"/>
          </a:bodyPr>
          <a:lstStyle/>
          <a:p>
            <a:pPr indent="256032"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А кто такой метеоролог?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256032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Метеоролог – это специалист, который работает на метеорологической станции, осуществляет сбор сведений о процессах в атмосфере, анализирует полученную информацию. Работа метеоролога не проста, осуществляется она на свежем воздухе, часто в неблагоприятных погодных условиях. Измерения в строго заданные временные интервалы специалисты проводят независимо от состояния погоды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(дождь, град, шторм, гроза и т. д.)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b="1" dirty="0" smtClean="0"/>
              <a:t>                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кому нужен прогноз погоды?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256032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Прогнозы метеорологов используют в самых различных целях:</a:t>
            </a:r>
          </a:p>
          <a:p>
            <a:pPr indent="256032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для сельского хозяйства (чтобы знать, когда благоприятно сажать, собирать урожай и т. д. ;</a:t>
            </a:r>
          </a:p>
          <a:p>
            <a:pPr indent="256032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для авиации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(чтобы знать, когда безопасно летать самолетам)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indent="256032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 судоходстве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(чтобы уберечь корабли и пароходы от штормов и ураганов)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indent="256032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 градостроительстве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(чтобы строители знали, когда безопасно строить высокие дома)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indent="256032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простым жителям, ведь мы должны знать, как одеться, будет ли дождь, не ожидается ли ураганный ветер и т. д.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16632"/>
            <a:ext cx="8712968" cy="58906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Знакомство с метеорологическими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приборами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моей мамы на метеостанции очень много разных приборов, такие как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K:\проект Метеостанция (Казаковы)\фото Миша\IMG-1254e0a17af7f031d2fce4ae0da8fe2c-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3816424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355976" y="1992539"/>
            <a:ext cx="439248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ОСАДКОМЕР.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Он нужен для определения осадков (снег, дождь)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:\проект Метеостанция (Казаковы)\фото Миша\IMG-8fdeb02c3cc7845a2eb65ce1fae57383-V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4363640" cy="581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716016" y="1570007"/>
            <a:ext cx="424847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ПСИХРОМЕТРИЧЕСКАЯ БУДКА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 которой находятся четыре термометра для измерения температуры воздуха и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ГИГРОМЕТР,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прибор для измерения относительной влажности.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:\проект Метеостанция (Казаковы)\фото Миша\IMG-f4738de8eb3c5a5b6e6a8e3f58526d3f-V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464496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788024" y="1290220"/>
            <a:ext cx="41764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ФЛЮГЕР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помощью флюгера определяют направление ветра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:\проект Метеостанция (Казаковы)\фото Миша\IMG-c6e9a272311c00b3d3eba6b548e0e908-V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464496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716016" y="1021758"/>
            <a:ext cx="417646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РТУТНЫЙ БАРОМЕТР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Этот прибор нужен для измерения атмосферного давления. Он находится внутри помещения.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:\проект Метеостанция (Казаковы)\фото\IMG-d100b4da90c31f00049fddd5799213bf-V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464496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716016" y="1977090"/>
            <a:ext cx="41764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СНЕГОМЕР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помощью этого прибора я измерял высоту снежного покрова.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:\проект Метеостанция (Казаковы)\Экскурсия на метеостанцию\20191031_11450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4320480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716016" y="1397722"/>
            <a:ext cx="424847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МЕРЗЛОТОМЕР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помощи этого прибора измеряют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промерзаемость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почвы, прибор длиной 1 метр.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581865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«Мир вокруг детей»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Вид проекта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научно – исследовательский, семейный проект</a:t>
            </a:r>
          </a:p>
          <a:p>
            <a:pPr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Продолжительность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краткосрочный</a:t>
            </a:r>
          </a:p>
          <a:p>
            <a:pPr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семья Казаковых, педагог</a:t>
            </a:r>
          </a:p>
          <a:p>
            <a:pPr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Руководитель проекта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Горбунова Наталья Сергеевна, воспитатель подготовительной группы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L:\проект Метеостанция\фото\c9d4ae6s-19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88640"/>
            <a:ext cx="525658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:\проект Метеостанция (Казаковы)\Экскурсия на метеостанцию\20191031_11455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3960440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4211960" y="1609791"/>
            <a:ext cx="47525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ГЛУБИННЫЙ ТЕРМОМЕТР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помощи этого прибора измеряют температуру почвы на глубине, этот прибор длиной 3 метра.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:\проект Метеостанция (Казаковы)\Экскурсия на метеостанцию\20191031_11305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32048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644008" y="1869525"/>
            <a:ext cx="424847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ВЕТРЯНОЙ РУКАВ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помощью этого прибора определяют силу ветра.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5818651"/>
          </a:xfrm>
        </p:spPr>
        <p:txBody>
          <a:bodyPr/>
          <a:lstStyle/>
          <a:p>
            <a:pPr indent="256032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 всех этих приборов собирают показания и заносят в специальный дневник наблюдения. Потом все данные заносят в компьютер и передают метеорологическую информацию синоптикам в г. Екатеринбург и г. Москву для составления прогнозов.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L:\проект Метеостанция (Казаковы)\Экскурсия на метеостанцию\20191031_11564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381642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L:\проект Метеостанция (Казаковы)\Экскурсия на метеостанцию\20191031_1156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556792"/>
            <a:ext cx="316835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5818651"/>
          </a:xfrm>
        </p:spPr>
        <p:txBody>
          <a:bodyPr>
            <a:normAutofit/>
          </a:bodyPr>
          <a:lstStyle/>
          <a:p>
            <a:pPr indent="256032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Однажды, в детском саду, накануне праздника «День матери» всем детям сказали составить рассказ о профессии своей мамы. И я рассказал, что у моей мамы очень интересная и удивительная профессия. Она метеоролог, начальник метеостанции по г. Тавда. </a:t>
            </a:r>
          </a:p>
          <a:p>
            <a:pPr indent="256032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L:\проект Метеостанция (Казаковы)\фото Миша\20200210_15562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556792"/>
            <a:ext cx="568863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16632"/>
            <a:ext cx="8784976" cy="5890659"/>
          </a:xfrm>
        </p:spPr>
        <p:txBody>
          <a:bodyPr/>
          <a:lstStyle/>
          <a:p>
            <a:pPr indent="256032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После моего рассказа о профессии моей мамы, почти все дети захотели посмотреть настоящие приборы на метеостанции, и я всю группу пригласил на экскурсию к маме на работу.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:\Мои статьи на ОУ и в газету\статья Экскурсия на метеостанцию\20191031_11334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96752"/>
            <a:ext cx="619268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332656"/>
            <a:ext cx="8712968" cy="5674635"/>
          </a:xfrm>
        </p:spPr>
        <p:txBody>
          <a:bodyPr/>
          <a:lstStyle/>
          <a:p>
            <a:pPr indent="256032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Исследовательская деятельность вызывает огромный интерес у нас, у детей. Исследования предоставляют нам возможность самому найти ответы на вопросы “как? ” и “почему? ” Вот и мне захотелось сделать самому какой-нибудь опыт.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Опыт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«Измерение осадков за 12 часов» </a:t>
            </a:r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1\Desktop\проект Метеостанция (Казаковы)\фото\IMG-41ce9458b03d38b54f858412ee016d76-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3168352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779912" y="2766722"/>
            <a:ext cx="439248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взял чашку со снегом, который нападал 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осадкомер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принёс в помещение и оставил, чтобы снег растаял.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1\Desktop\проект Метеостанция (Казаковы)\фото\IMG-a6e0e2cbcae6a8dcc737c49074409228-V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104456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4572000" y="2255361"/>
            <a:ext cx="43924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снег растаял, мы вместе с мамой перелили воду в специальную измерительную ёмкость.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:\проект Метеостанция (Казаковы)\фото Миша\IMG-23119b817571cca94bb3b1ed6744a80d-V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464496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860032" y="476672"/>
            <a:ext cx="41044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Измерили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уровень. В чашке, в которой был снег, воды образовалось меньше,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получилось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всего осадков 2 мм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Снег просто изменил своё физическое состояние, он уменьшился в объёме. Снежинки не могут плотно прижиматься одна к другой, между ними всегда остаётся воздух, поэтому и занимают большой объём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А когда снег растаял, его оказалось совсем мало.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5818651"/>
          </a:xfrm>
        </p:spPr>
        <p:txBody>
          <a:bodyPr>
            <a:normAutofit fontScale="92500" lnSpcReduction="10000"/>
          </a:bodyPr>
          <a:lstStyle/>
          <a:p>
            <a:pPr indent="256032" algn="just"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Итоговый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продукт: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Составление прогноза погоды на ночь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256032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Я вместе с мамой производил метеорологические наблюдения и снимал показания каждые 3 часа, всего опыт занял по времени 9 часов. Мы наблюдали за облачностью, температурой воздуха, ветром (скоростью и направлением) и атмосферным давлением. Все показатели заносили на лист наблюдения, сравнивал облака на небе с облаками в «Атласе облаков» и в конце выстроили график. Вот что получилось:</a:t>
            </a:r>
          </a:p>
          <a:p>
            <a:pPr indent="256032" algn="just">
              <a:buNone/>
            </a:pP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1-е наблюдение: в 11 часов.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Облака были низко - слоистые, и шёл снег, температура воздуха была – 5, ветер юго-восточный 2 м/с, атмосферное давление 748мм.рт.ст.</a:t>
            </a:r>
          </a:p>
          <a:p>
            <a:pPr indent="256032" algn="just">
              <a:buNone/>
            </a:pP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2-е наблюдение: в 14 часов.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Облака стали уже высоко -  слоистые, температура понизилась на 2 градуса и стала -7, ветер стал юго-западный 4 м/с, а атмосферное давление 752мм.рт.ст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256032" algn="just">
              <a:buNone/>
            </a:pP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3-е наблюдение: в 17 часов.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Облака стали перистые, температура воздуха понизилась ещё на 3 градуса, и стала – 10, ветер сменился на западный 2 м/с, атмосферное давление 754мм.рт.ст.</a:t>
            </a:r>
          </a:p>
          <a:p>
            <a:pPr indent="256032" algn="just">
              <a:buNone/>
            </a:pP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4-е наблюдение: в 20 часов.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Небо стало уже чистым, безоблачным, температура воздуха понизилась ещё на 2 градуса и стала -12, ветер стал северо-западным 4 м/с, атмосферное давление 758мм.рт.ст.</a:t>
            </a:r>
          </a:p>
          <a:p>
            <a:pPr indent="256032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0"/>
            <a:ext cx="8712968" cy="62373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Лист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наблюдения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L:\проект Метеостанция (Казаковы)\фото Миша\прогноз погоды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848872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5818651"/>
          </a:xfrm>
        </p:spPr>
        <p:txBody>
          <a:bodyPr>
            <a:normAutofit fontScale="92500" lnSpcReduction="10000"/>
          </a:bodyPr>
          <a:lstStyle/>
          <a:p>
            <a:pPr algn="r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Метеоролог - профессия важная!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 таким утверждением согласен каждый.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Для летчика важно, будет ли в небе туман,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Для моряка - спокоен ли океан.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Водитель не хочет дождя, гололеда.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А все мы хотим хорошей погоды!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Метеорологи нам очень нужны,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хоть не всегда их прогнозы верны.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СОДЕРЖАНИЕ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256032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Одна из актуальных проблем нашего времени – проблема взаимодействия человека с природой. Общеизвестно, что в последнее время значительно ухудшилось состояние экосистемы. Этому способствуют лесные пожары, вырубки, выпас скота, загрязнение атмосферы, истощение ресурсов, захламление лесов, истребление лекарственных растений, разорение птичьих гнезд, и т. д. Для того чтобы экосистема была здоровой и сильной, нужно гарантировать ей охрану и защиту. Проблема заключается в отсутствии экологической культуры и природоохранного сознания у людей, отсутствие системы непосредственного общения с природой.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L:\проект Метеостанция (Казаковы)\фото Миша\IMG-b7ffe2c7608a1c99fca41c3f2eb838ca-V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4176464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4572000" y="899808"/>
            <a:ext cx="4248472" cy="40934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Вывод: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Исходя из наших наблюдений, мы видим, что к 20-00 небо ясное без осадков, понижение температуры воздуха, смена направления и усиление ветра, а также повышение атмосферного давления, всё это предшествует морозной ночи. Итак,      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Прогноз погоды на ночь: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Ночью ясная погода, преимущественно без осадков, температура воздуха составит -15 -18 градусов, ветер северный слабый 2 м/с.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5818651"/>
          </a:xfrm>
        </p:spPr>
        <p:txBody>
          <a:bodyPr>
            <a:normAutofit fontScale="92500" lnSpcReduction="10000"/>
          </a:bodyPr>
          <a:lstStyle/>
          <a:p>
            <a:pPr indent="256032" algn="just"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 Вывод.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 время реализации проекта «Удивительная профессия – метеоролог!» я научился пользоваться метеорологическими приборами, фиксировать результаты наблюдений в журнал. Я стал более уверенным в своих действиях. Стало интересно заниматься, расширил свой кругозор в области метеорологии. Выяснил, что прогноз погоды важен, как для нас людей, так и для животных и птиц. Научился составлять прогноз погоды, делать выводы. В ходе наблюдений и экспериментов я приобрёл ценный опыт, брал на себя роль взрослого, умного ученого - метеоролога, труд которого очень важен для других людей. </a:t>
            </a:r>
          </a:p>
          <a:p>
            <a:pPr indent="256032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целом проект имеет прогрессивный характер и позволит не только расширить кругозор дошкольников, и приобрести определенный багаж знаний, но и даст толчок для развития личности ребенка в дальнейшем.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1.Толковывй словарь Ожегова;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2. Атлас облаков;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3. ссылка на интернет источник: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mirinteresnogo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История развития метеорологии. Мир интересного;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4. Источник: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2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sz="22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lomonosov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22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niv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22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ru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en-US" sz="22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lomonosov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en-US" sz="22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nauchnaya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-</a:t>
            </a:r>
            <a:r>
              <a:rPr lang="en-US" sz="22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kritika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en-US" sz="22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lomonosov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-</a:t>
            </a:r>
            <a:r>
              <a:rPr lang="en-US" sz="22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nauka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-</a:t>
            </a:r>
            <a:r>
              <a:rPr lang="en-US" sz="22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i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-</a:t>
            </a:r>
            <a:r>
              <a:rPr lang="en-US" sz="22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tvorchestvo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en-US" sz="22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meteorologiya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22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htm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Users\1\Desktop\0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53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5818651"/>
          </a:xfrm>
        </p:spPr>
        <p:txBody>
          <a:bodyPr>
            <a:normAutofit fontScale="92500" lnSpcReduction="20000"/>
          </a:bodyPr>
          <a:lstStyle/>
          <a:p>
            <a:pPr indent="256032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условиях быстро меняющейся жизни от человека требуется не только владения знаниями, но и умение добывать эти знания самому и оперировать ими, мыслить самостоятельно и творчески. Наиболее активно такое отношение к миру проявляется в старшем дошкольном возрасте. Дети проявляют интерес к познанию окружающего мира, демонстрируют самостоятельность и инициативность.</a:t>
            </a:r>
          </a:p>
          <a:p>
            <a:pPr indent="256032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Широкие возможности для развития исследовательской активности ребенка-дошкольника открывает экспериментирование с различными объектами. И важно поддерживать стремление детей к познанию интересующих их явлений 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событий.</a:t>
            </a:r>
          </a:p>
          <a:p>
            <a:pPr indent="0" algn="just">
              <a:buNone/>
            </a:pPr>
            <a:r>
              <a:rPr lang="ru-RU" sz="2600" b="1" u="sng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600" b="1" u="sng" dirty="0" smtClean="0">
                <a:latin typeface="Times New Roman" pitchFamily="18" charset="0"/>
                <a:cs typeface="Times New Roman" pitchFamily="18" charset="0"/>
              </a:rPr>
              <a:t>данного проекта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через совместную проектную деятельность расширить кругозор ребенка, развить интерес к профессии, которой он заинтересовался, воспитать уважение к труду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человека.</a:t>
            </a:r>
          </a:p>
          <a:p>
            <a:pPr indent="0" algn="just">
              <a:buNone/>
            </a:pPr>
            <a:r>
              <a:rPr lang="ru-RU" sz="2600" b="1" u="sng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2600" b="1" u="sng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«Удивительная профессия - метеоролог».</a:t>
            </a:r>
          </a:p>
          <a:p>
            <a:pPr indent="0" algn="just">
              <a:buNone/>
            </a:pPr>
            <a:r>
              <a:rPr lang="ru-RU" sz="2600" b="1" u="sng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Для чего определяют погоду? Смогу ли я сам составить прогноз погоды?</a:t>
            </a:r>
          </a:p>
          <a:p>
            <a:pPr indent="0" algn="just">
              <a:buNone/>
            </a:pPr>
            <a:r>
              <a:rPr lang="ru-RU" sz="2600" b="1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Изучить профессию метеоролог, выяснить: зачем и кому нужно знать прогноз погоды, расширить свой кругозор в данной области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0" algn="just">
              <a:buNone/>
            </a:pPr>
            <a:r>
              <a:rPr lang="ru-RU" sz="2600" b="1" u="sng" dirty="0" smtClean="0">
                <a:latin typeface="Times New Roman" pitchFamily="18" charset="0"/>
                <a:cs typeface="Times New Roman" pitchFamily="18" charset="0"/>
              </a:rPr>
              <a:t>Основополагающий вопрос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«Зачем нужен и для кого прогноз погоды?»</a:t>
            </a:r>
          </a:p>
          <a:p>
            <a:pPr indent="0"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256032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5818651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профессия-метеоролог.</a:t>
            </a:r>
          </a:p>
          <a:p>
            <a:pPr algn="just"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метеорология, как наука</a:t>
            </a:r>
          </a:p>
          <a:p>
            <a:pPr algn="just"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работа с источниками информации;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беседа с мамой;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наблюдение;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эксперимент;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метод фотографии;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фиксирование результатов, составление прогноза погоды.</a:t>
            </a:r>
          </a:p>
          <a:p>
            <a:pPr algn="just"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я в процессе реализации проекта получу знания о метеорологии, как о науке, то это позволит обогатить и углубить мои представления о ней, научусь самостоятельно составлять прогноз на день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Задачи проекта: 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1. Формировать представления о значении погоды в жизни человека;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2.Познакомить с метеорологическими приборами; развить умение снимать показания приборов и фиксировать их в дневнике наблюдений;</a:t>
            </a: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581865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3.Развить умение наблюдать, анализировать, устанавливать причинно – следственные связи, делать выводы;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Воспитать внимательное и бережное отношение к природе;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Планируемый результат: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1. Я  получу  новую информацию о метеорологии, как науке;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2. Расширятся знания о роли прогноза погоды в жизни человека;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3. Научусь наблюдать за природой, расширится словарный запас слов;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4. Познакомлюсь с метеорологическими приборами, которые нужны при составлении прогноза погоды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Этапы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проекта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1 этап: Подготовительный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1. Найти информацию о профессии метеоролог в энциклопедиях;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2. Поиск и изучение информации в сети интернет.</a:t>
            </a:r>
          </a:p>
          <a:p>
            <a:pPr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581865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2 этап: Практический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(реализация проекта)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1. Побеседовать с мамой о профессии «Кто такой метеоролог?», выяснить, откуда появилась эта наука?,  «История возникновения метеостанции в г. Тавда»;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2. Знакомство с метеорологическими приборами на метеостанции;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3. Рассказ для детей группы о профессии своей мамы;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4. Экскурсия детей группы на метеостанцию;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Проведение опыта «Измерение осадков за 12 часов»</a:t>
            </a:r>
          </a:p>
          <a:p>
            <a:pPr algn="just"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Итоговый продукт: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Составление прогноза погоды на ночь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3 этап: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 Обобщающий 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1. Выступление с данным проектом перед детьми группы.</a:t>
            </a: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1\Desktop\проект Метеостанция (Казаковы)\фото\ac833ae779975baae591d8b5ad80e188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005064"/>
            <a:ext cx="237626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5818651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Подготовительный этап: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Сбор информации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Совместно с мамой подбирали информацию в сети Интернет.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Находили нужную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информацию в книгах: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K:\проект Метеостанция (Казаковы)\фото\IMG-54a285e7725947755d25926520d67701-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72816"/>
            <a:ext cx="612068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5818651"/>
          </a:xfrm>
        </p:spPr>
        <p:txBody>
          <a:bodyPr>
            <a:normAutofit fontScale="92500" lnSpcReduction="10000"/>
          </a:bodyPr>
          <a:lstStyle/>
          <a:p>
            <a:pPr indent="0" algn="just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Практический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600" b="1" u="sng" dirty="0" smtClean="0">
                <a:latin typeface="Times New Roman" pitchFamily="18" charset="0"/>
                <a:cs typeface="Times New Roman" pitchFamily="18" charset="0"/>
              </a:rPr>
              <a:t>Зарождение метеорологии, как науки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indent="256032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Однажды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у мамы на работе я увидел красивые и красочные книги, и я спросил: «Это сказки? Почитай мне». И мама мне сказала, что это книги об очень интересной науке – метеорологии. Слово «метеорология» состоит из двух греческих слов –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meteora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атмосферные явления от греческого- 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meteor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поднятывй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вверх, небесный и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logos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слово, учение. А толковый словарь Ожегова трактует слово метеорология так: «Наука о физическом состоянии земной атмосферы и о происходящих в ней процессах». Оказывается, что 23 марта отмечают Всемирный день метеорологии. В 1950 г. была образована Всемирная метеорологическая организация – ВМО. Но отмечать ежегодно Всемирный день метеорологии начали только с 1961 года. В этот день во многих странах мира проходят различные мероприятия, посвящённые метеорологии, читают лекции и многое другое. И я задал вопрос: </a:t>
            </a:r>
          </a:p>
          <a:p>
            <a:pPr indent="256032" algn="just">
              <a:buNone/>
            </a:pPr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indent="256032" algn="just">
              <a:buNone/>
            </a:pPr>
            <a:r>
              <a:rPr lang="ru-RU" sz="2600" b="1" u="sng" dirty="0" smtClean="0">
                <a:latin typeface="Times New Roman" pitchFamily="18" charset="0"/>
                <a:cs typeface="Times New Roman" pitchFamily="18" charset="0"/>
              </a:rPr>
              <a:t>Люди </a:t>
            </a:r>
            <a:r>
              <a:rPr lang="ru-RU" sz="2600" b="1" u="sng" dirty="0" smtClean="0">
                <a:latin typeface="Times New Roman" pitchFamily="18" charset="0"/>
                <a:cs typeface="Times New Roman" pitchFamily="18" charset="0"/>
              </a:rPr>
              <a:t>всегда наблюдали за атмосферными явлениями</a:t>
            </a:r>
            <a:r>
              <a:rPr lang="ru-RU" sz="2600" b="1" u="sng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indent="256032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«Да, ещё в глубокой древности», ответила мне мама. Поначалу, всё неблагоприятное происходящее в природе пугало древних людей, и они связывали стихийные явления с различными богами, например, Зевсом, Юпитером и другими.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120</TotalTime>
  <Words>2049</Words>
  <Application>Microsoft Office PowerPoint</Application>
  <PresentationFormat>Экран (4:3)</PresentationFormat>
  <Paragraphs>140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Открытая</vt:lpstr>
      <vt:lpstr>      Муниципальное казённое общеобразовательное учреждение начальная школа – детский сад №12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казённое общеобразовательное учреждение начальная школа – детский сад №12  </dc:title>
  <dc:creator>ЮлИчКа</dc:creator>
  <cp:lastModifiedBy>1</cp:lastModifiedBy>
  <cp:revision>14</cp:revision>
  <dcterms:created xsi:type="dcterms:W3CDTF">2020-03-01T12:39:44Z</dcterms:created>
  <dcterms:modified xsi:type="dcterms:W3CDTF">2020-03-01T14:50:44Z</dcterms:modified>
</cp:coreProperties>
</file>