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63" r:id="rId4"/>
    <p:sldId id="264" r:id="rId5"/>
    <p:sldId id="267" r:id="rId6"/>
    <p:sldId id="265" r:id="rId7"/>
    <p:sldId id="266" r:id="rId8"/>
    <p:sldId id="268" r:id="rId9"/>
    <p:sldId id="270" r:id="rId10"/>
    <p:sldId id="271" r:id="rId11"/>
    <p:sldId id="269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4" autoAdjust="0"/>
  </p:normalViewPr>
  <p:slideViewPr>
    <p:cSldViewPr>
      <p:cViewPr varScale="1">
        <p:scale>
          <a:sx n="51" d="100"/>
          <a:sy n="51" d="100"/>
        </p:scale>
        <p:origin x="-10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72038-465B-4429-9689-5956F9643BE7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4FD6F-CD7E-4141-83C9-FA266B586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60" y="2130425"/>
            <a:ext cx="474806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3886200"/>
            <a:ext cx="391017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9D04-1EC8-4BFF-8395-DF07EA17D9BC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7FA1-EE06-4A51-84DD-2B6D0CC897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5937418" y="6488668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http://presentation-creation.ru/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4394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9D04-1EC8-4BFF-8395-DF07EA17D9BC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7FA1-EE06-4A51-84DD-2B6D0CC89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179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9D04-1EC8-4BFF-8395-DF07EA17D9BC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7FA1-EE06-4A51-84DD-2B6D0CC89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0865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9D04-1EC8-4BFF-8395-DF07EA17D9BC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7FA1-EE06-4A51-84DD-2B6D0CC89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4355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9D04-1EC8-4BFF-8395-DF07EA17D9BC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7FA1-EE06-4A51-84DD-2B6D0CC89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259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9D04-1EC8-4BFF-8395-DF07EA17D9BC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7FA1-EE06-4A51-84DD-2B6D0CC89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0128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9D04-1EC8-4BFF-8395-DF07EA17D9BC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7FA1-EE06-4A51-84DD-2B6D0CC89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17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9D04-1EC8-4BFF-8395-DF07EA17D9BC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7FA1-EE06-4A51-84DD-2B6D0CC89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70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9D04-1EC8-4BFF-8395-DF07EA17D9BC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7FA1-EE06-4A51-84DD-2B6D0CC89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493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9D04-1EC8-4BFF-8395-DF07EA17D9BC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7FA1-EE06-4A51-84DD-2B6D0CC89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450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9D04-1EC8-4BFF-8395-DF07EA17D9BC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7FA1-EE06-4A51-84DD-2B6D0CC89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2227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79D04-1EC8-4BFF-8395-DF07EA17D9BC}" type="datetimeFigureOut">
              <a:rPr lang="ru-RU" smtClean="0"/>
              <a:pPr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37FA1-EE06-4A51-84DD-2B6D0CC89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032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vdahl.ru/%D0%BB%D0%B0%D1%81%D0%BA%D0%BE%D0%B2%D0%BE-%D1%81%D0%BB%D0%BE%D0%B2%D0%BE-%D1%87%D1%82%D0%BE-%D0%B2%D0%B5%D1%88%D0%BD%D0%B8%D0%B9-%D0%B4%D0%B5%D0%BD%D1%8C/" TargetMode="External"/><Relationship Id="rId2" Type="http://schemas.openxmlformats.org/officeDocument/2006/relationships/hyperlink" Target="https://vdahl.ru/%D0%BA%D1%80%D0%BE%D1%82%D0%BA%D0%BE%D0%B5-%D1%81%D0%BB%D0%BE%D0%B2%D0%BE-%D0%B3%D0%BD%D0%B5%D0%B2-%D0%BF%D0%BE%D0%B1%D0%B5%D0%B6%D0%B4%D0%B0%D0%B5%D1%82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dahl.ru/%D1%81%D0%BB%D0%BE%D0%B2%D0%BE-%D0%BD%D0%B0-%D1%81%D0%BE%D0%B2%D0%B5%D1%82-%D0%B0-%D1%81%D0%B8%D0%BB%D0%B0-%D0%BD%D0%B0-%D0%B1%D1%80%D0%B0%D0%BD%D1%8C-%D1%81%D1%82%D0%B0%D1%80-%D0%BD%D0%B0-%D1%81%D0%BE%D0%B2%D0%B5%D1%82-%D0%BC%D0%BE%D0%BB%D0%BE%D0%B4-%D0%BD%D0%B0-%D0%B1%D1%80%D0%B0%D0%BD%D1%8C/" TargetMode="External"/><Relationship Id="rId5" Type="http://schemas.openxmlformats.org/officeDocument/2006/relationships/hyperlink" Target="https://vdahl.ru/%D0%B4%D0%B0%D1%82%D1%8C-%D1%81%D0%BB%D0%BE%D0%B2%D0%BE-%D0%B4%D0%B5%D0%BB%D0%BE-%D0%B4%D0%B2%D0%BE%D1%80%D1%8F%D0%BD%D1%81%D0%BA%D0%BE%D0%B5-%D0%BF%D0%BE%D0%BC%D0%BD%D0%B8%D1%82%D1%8C-%D1%81%D0%BB%D0%BE%D0%B2%D0%BE-%D0%BA%D1%80%D0%B5%D1%81%D1%82%D1%8C%D1%8F%D0%BD%D1%81%D0%BA%D0%BE%D0%B5/" TargetMode="External"/><Relationship Id="rId4" Type="http://schemas.openxmlformats.org/officeDocument/2006/relationships/hyperlink" Target="https://vdahl.ru/%D0%BD%D0%B5%D1%82%D1%80%D1%83%D0%B4%D0%BD%D0%BE-%D0%BB%D0%B0%D1%81%D0%BA%D0%BE%D0%B2%D0%BE-%D1%81%D0%BB%D0%BE%D0%B2%D0%BE-%D0%B4%D0%B0-%D1%81%D0%BF%D0%BE%D1%80%D0%BE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4499992" cy="2348880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УРОК СЛОВАРЯ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2780928"/>
            <a:ext cx="4536504" cy="374441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По страницам русской лексикографии (внеклассное мероприятие)</a:t>
            </a:r>
          </a:p>
        </p:txBody>
      </p:sp>
    </p:spTree>
    <p:extLst>
      <p:ext uri="{BB962C8B-B14F-4D97-AF65-F5344CB8AC3E}">
        <p14:creationId xmlns:p14="http://schemas.microsoft.com/office/powerpoint/2010/main" xmlns="" val="33912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Людмила\Desktop\qcQ5ACFO7M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7128792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Пословицы о слове из словаря В.И. Даля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1628800"/>
            <a:ext cx="7488832" cy="4525963"/>
          </a:xfrm>
          <a:solidFill>
            <a:srgbClr val="002060"/>
          </a:solidFill>
        </p:spPr>
        <p:txBody>
          <a:bodyPr/>
          <a:lstStyle/>
          <a:p>
            <a:pPr>
              <a:buNone/>
            </a:pPr>
            <a:r>
              <a:rPr lang="ru-RU" b="1" i="1" u="sng" dirty="0" smtClean="0">
                <a:solidFill>
                  <a:srgbClr val="002060"/>
                </a:solidFill>
                <a:hlinkClick r:id="rId2"/>
              </a:rPr>
              <a:t>1.Кроткое слово гнев побеждает.</a:t>
            </a:r>
            <a:endParaRPr lang="ru-RU" b="1" i="1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rgbClr val="002060"/>
                </a:solidFill>
                <a:hlinkClick r:id="rId3"/>
              </a:rPr>
              <a:t>2.Ласково слово, что вешний день.</a:t>
            </a:r>
            <a:r>
              <a:rPr lang="ru-RU" b="1" i="1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002060"/>
                </a:solidFill>
                <a:hlinkClick r:id="rId4"/>
              </a:rPr>
              <a:t>3.Нетрудно ласково слово, да споро.</a:t>
            </a:r>
            <a:r>
              <a:rPr lang="ru-RU" b="1" i="1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002060"/>
                </a:solidFill>
                <a:hlinkClick r:id="rId5"/>
              </a:rPr>
              <a:t>4.Дать слово - дело дворянское; помнить слово - крестьянское.</a:t>
            </a:r>
            <a:r>
              <a:rPr lang="ru-RU" b="1" i="1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002060"/>
                </a:solidFill>
                <a:hlinkClick r:id="rId6"/>
              </a:rPr>
              <a:t>5.Слово на совет, а сила на брань. Стар на совет, молод на брань.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В.И.Даль и А.С.Пушкин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Людмила\Desktop\6d82a0309d4b611ed60d624a9172f8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7632848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570788" cy="777875"/>
          </a:xfrm>
          <a:solidFill>
            <a:schemeClr val="tx2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Д.И. Ушаков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28674" name="Picture 2" descr="C:\Users\Людмила\Desktop\hello_html_72ea8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8244408" cy="5170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7956376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503478"/>
            <a:ext cx="7632848" cy="6186309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8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200" b="1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Краткая памятка:</a:t>
            </a:r>
            <a:endParaRPr lang="ru-RU" sz="3200" b="1" dirty="0" smtClean="0">
              <a:solidFill>
                <a:schemeClr val="tx2">
                  <a:lumMod val="25000"/>
                  <a:lumOff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появилось незнакомое слово, рекомендовано самостоятельно попытаться понять его смысл и только потом обращаться к словарю.</a:t>
            </a:r>
            <a:endParaRPr lang="ru-RU" sz="2000" b="1" dirty="0" smtClean="0">
              <a:solidFill>
                <a:schemeClr val="tx2">
                  <a:lumMod val="25000"/>
                  <a:lumOff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счет того, что в толковом словаре все термины расположены в алфавитном порядке, необходимо посмотреть, с какой буквы начинается незнакомое слово, а затем, вспомнив последовательность в алфавите, открыть нужную страницу в словаре.</a:t>
            </a:r>
            <a:endParaRPr lang="ru-RU" sz="2000" b="1" dirty="0" smtClean="0">
              <a:solidFill>
                <a:schemeClr val="tx2">
                  <a:lumMod val="25000"/>
                  <a:lumOff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некоторых изданиях для облегчения поиска слова в начале страницы указаны первые слова, с которых начинается страница и заканчивается.</a:t>
            </a:r>
            <a:endParaRPr lang="ru-RU" sz="2000" b="1" dirty="0" smtClean="0">
              <a:solidFill>
                <a:schemeClr val="tx2">
                  <a:lumMod val="25000"/>
                  <a:lumOff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Нередко незнакомое слово имеет несколько значений, поэтому следует прочитать их все и выбрать, какое больше подходит по контексту предложения.</a:t>
            </a:r>
            <a:endParaRPr lang="ru-RU" sz="2000" b="1" dirty="0" smtClean="0">
              <a:solidFill>
                <a:schemeClr val="tx2">
                  <a:lumMod val="25000"/>
                  <a:lumOff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25000"/>
                    <a:lumOff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около пояснения имеются непонятные сокращения, необходимо обратиться к началу словаря, где расшифровываются все сокращения.</a:t>
            </a:r>
            <a:endParaRPr lang="ru-RU" sz="2000" b="1" dirty="0" smtClean="0">
              <a:solidFill>
                <a:schemeClr val="tx2">
                  <a:lumMod val="25000"/>
                  <a:lumOff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8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971600" y="884745"/>
            <a:ext cx="7056784" cy="5078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Рефлексия: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Спасибо за…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-Я узнал…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-Хорошо, что…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-Мне понравилось…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-Меня удивило…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388424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64" y="0"/>
            <a:ext cx="7502380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Людмила\Desktop\217806172_456775949.pdf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460432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Людмила\Desktop\slide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8642"/>
            <a:ext cx="8136904" cy="6406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дмила\Desktop\adfed457f9d50681880cd8a085a0d1c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3824"/>
            <a:ext cx="7776864" cy="6545536"/>
          </a:xfrm>
          <a:prstGeom prst="rect">
            <a:avLst/>
          </a:prstGeom>
          <a:noFill/>
        </p:spPr>
      </p:pic>
      <p:pic>
        <p:nvPicPr>
          <p:cNvPr id="5" name="Picture 2" descr="C:\Users\Людмила\Desktop\adfed457f9d50681880cd8a085a0d1c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7776864" cy="6545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u="sng" dirty="0" smtClean="0"/>
              <a:t>Максим Грек</a:t>
            </a:r>
            <a:endParaRPr lang="ru-RU" sz="7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C:\Users\Людмила\Desktop\максим гре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7848872" cy="4464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Людмила\Desktop\0007-007-Istorija-slovar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8274"/>
            <a:ext cx="7776864" cy="6357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C:\Users\Людмила\Desktop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776864" cy="58681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73463ba92bfc13ec9db4ff6aa84f11fd9545de6"/>
</p:tagLst>
</file>

<file path=ppt/theme/theme1.xml><?xml version="1.0" encoding="utf-8"?>
<a:theme xmlns:a="http://schemas.openxmlformats.org/drawingml/2006/main" name="books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172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books</vt:lpstr>
      <vt:lpstr>УРОК СЛОВАРЯ</vt:lpstr>
      <vt:lpstr>Слайд 2</vt:lpstr>
      <vt:lpstr>Слайд 3</vt:lpstr>
      <vt:lpstr>Слайд 4</vt:lpstr>
      <vt:lpstr>Слайд 5</vt:lpstr>
      <vt:lpstr>Слайд 6</vt:lpstr>
      <vt:lpstr>Максим Грек</vt:lpstr>
      <vt:lpstr>Слайд 8</vt:lpstr>
      <vt:lpstr>Слайд 9</vt:lpstr>
      <vt:lpstr>Слайд 10</vt:lpstr>
      <vt:lpstr>Пословицы о слове из словаря В.И. Даля</vt:lpstr>
      <vt:lpstr>В.И.Даль и А.С.Пушкин</vt:lpstr>
      <vt:lpstr>Д.И. Ушаков</vt:lpstr>
      <vt:lpstr>Слайд 14</vt:lpstr>
      <vt:lpstr>Слайд 15</vt:lpstr>
      <vt:lpstr>Слайд 16</vt:lpstr>
    </vt:vector>
  </TitlesOfParts>
  <Company>Curnos™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СЛОВАРЯ</dc:title>
  <dc:creator>Людмила</dc:creator>
  <cp:lastModifiedBy>Людмила</cp:lastModifiedBy>
  <cp:revision>13</cp:revision>
  <dcterms:created xsi:type="dcterms:W3CDTF">2021-10-26T15:30:13Z</dcterms:created>
  <dcterms:modified xsi:type="dcterms:W3CDTF">2021-11-02T15:36:08Z</dcterms:modified>
</cp:coreProperties>
</file>