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319" r:id="rId2"/>
    <p:sldId id="256" r:id="rId3"/>
    <p:sldId id="320" r:id="rId4"/>
    <p:sldId id="321" r:id="rId5"/>
    <p:sldId id="322" r:id="rId6"/>
    <p:sldId id="323" r:id="rId7"/>
    <p:sldId id="324" r:id="rId8"/>
    <p:sldId id="325" r:id="rId9"/>
    <p:sldId id="326" r:id="rId10"/>
    <p:sldId id="327" r:id="rId11"/>
    <p:sldId id="328" r:id="rId12"/>
    <p:sldId id="257" r:id="rId13"/>
  </p:sldIdLst>
  <p:sldSz cx="9144000" cy="5143500" type="screen16x9"/>
  <p:notesSz cx="6858000" cy="9144000"/>
  <p:custDataLst>
    <p:tags r:id="rId1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87" autoAdjust="0"/>
    <p:restoredTop sz="94629" autoAdjust="0"/>
  </p:normalViewPr>
  <p:slideViewPr>
    <p:cSldViewPr>
      <p:cViewPr>
        <p:scale>
          <a:sx n="97" d="100"/>
          <a:sy n="97" d="100"/>
        </p:scale>
        <p:origin x="-336" y="6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E73A07-F37F-4797-B0FF-91C82193739B}" type="datetimeFigureOut">
              <a:rPr lang="en-US" smtClean="0"/>
              <a:pPr/>
              <a:t>1/12/2021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89441A-1ECA-440B-91D4-16965D230D1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68788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Question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89441A-1ECA-440B-91D4-16965D230D1C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448071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Question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89441A-1ECA-440B-91D4-16965D230D1C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44807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Question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89441A-1ECA-440B-91D4-16965D230D1C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44807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Question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89441A-1ECA-440B-91D4-16965D230D1C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44807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Question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89441A-1ECA-440B-91D4-16965D230D1C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44807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Question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89441A-1ECA-440B-91D4-16965D230D1C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44807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Question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89441A-1ECA-440B-91D4-16965D230D1C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44807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Question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89441A-1ECA-440B-91D4-16965D230D1C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448071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Question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89441A-1ECA-440B-91D4-16965D230D1C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448071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Question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89441A-1ECA-440B-91D4-16965D230D1C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44807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4327E-EE27-44C5-B988-FE86AC5B24B7}" type="datetimeFigureOut">
              <a:rPr lang="en-US" smtClean="0"/>
              <a:pPr/>
              <a:t>1/12/2021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60ABC-AC7E-4F50-A62B-3B3CDDC54C1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03683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4327E-EE27-44C5-B988-FE86AC5B24B7}" type="datetimeFigureOut">
              <a:rPr lang="en-US" smtClean="0"/>
              <a:pPr/>
              <a:t>1/12/2021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60ABC-AC7E-4F50-A62B-3B3CDDC54C1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8774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4327E-EE27-44C5-B988-FE86AC5B24B7}" type="datetimeFigureOut">
              <a:rPr lang="en-US" smtClean="0"/>
              <a:pPr/>
              <a:t>1/12/2021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60ABC-AC7E-4F50-A62B-3B3CDDC54C1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26554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4327E-EE27-44C5-B988-FE86AC5B24B7}" type="datetimeFigureOut">
              <a:rPr lang="en-US" smtClean="0"/>
              <a:pPr/>
              <a:t>1/12/2021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60ABC-AC7E-4F50-A62B-3B3CDDC54C1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78185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4327E-EE27-44C5-B988-FE86AC5B24B7}" type="datetimeFigureOut">
              <a:rPr lang="en-US" smtClean="0"/>
              <a:pPr/>
              <a:t>1/12/2021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60ABC-AC7E-4F50-A62B-3B3CDDC54C1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12624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4327E-EE27-44C5-B988-FE86AC5B24B7}" type="datetimeFigureOut">
              <a:rPr lang="en-US" smtClean="0"/>
              <a:pPr/>
              <a:t>1/12/2021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60ABC-AC7E-4F50-A62B-3B3CDDC54C1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97116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4327E-EE27-44C5-B988-FE86AC5B24B7}" type="datetimeFigureOut">
              <a:rPr lang="en-US" smtClean="0"/>
              <a:pPr/>
              <a:t>1/12/2021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60ABC-AC7E-4F50-A62B-3B3CDDC54C1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16807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4327E-EE27-44C5-B988-FE86AC5B24B7}" type="datetimeFigureOut">
              <a:rPr lang="en-US" smtClean="0"/>
              <a:pPr/>
              <a:t>1/12/2021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60ABC-AC7E-4F50-A62B-3B3CDDC54C1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88946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4327E-EE27-44C5-B988-FE86AC5B24B7}" type="datetimeFigureOut">
              <a:rPr lang="en-US" smtClean="0"/>
              <a:pPr/>
              <a:t>1/12/2021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60ABC-AC7E-4F50-A62B-3B3CDDC54C1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68017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4327E-EE27-44C5-B988-FE86AC5B24B7}" type="datetimeFigureOut">
              <a:rPr lang="en-US" smtClean="0"/>
              <a:pPr/>
              <a:t>1/12/2021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60ABC-AC7E-4F50-A62B-3B3CDDC54C1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02259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4327E-EE27-44C5-B988-FE86AC5B24B7}" type="datetimeFigureOut">
              <a:rPr lang="en-US" smtClean="0"/>
              <a:pPr/>
              <a:t>1/12/2021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60ABC-AC7E-4F50-A62B-3B3CDDC54C1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47716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94327E-EE27-44C5-B988-FE86AC5B24B7}" type="datetimeFigureOut">
              <a:rPr lang="en-US" smtClean="0"/>
              <a:pPr/>
              <a:t>1/12/2021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260ABC-AC7E-4F50-A62B-3B3CDDC54C1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6955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13" Type="http://schemas.openxmlformats.org/officeDocument/2006/relationships/image" Target="../media/image10.png"/><Relationship Id="rId18" Type="http://schemas.openxmlformats.org/officeDocument/2006/relationships/image" Target="../media/image31.jpe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.jpeg"/><Relationship Id="rId12" Type="http://schemas.openxmlformats.org/officeDocument/2006/relationships/image" Target="../media/image9.jpeg"/><Relationship Id="rId17" Type="http://schemas.openxmlformats.org/officeDocument/2006/relationships/image" Target="../media/image14.png"/><Relationship Id="rId2" Type="http://schemas.openxmlformats.org/officeDocument/2006/relationships/video" Target="../media/media1.wmv"/><Relationship Id="rId16" Type="http://schemas.openxmlformats.org/officeDocument/2006/relationships/image" Target="../media/image13.png"/><Relationship Id="rId1" Type="http://schemas.microsoft.com/office/2007/relationships/media" Target="../media/media1.wmv"/><Relationship Id="rId6" Type="http://schemas.openxmlformats.org/officeDocument/2006/relationships/image" Target="../media/image4.jpeg"/><Relationship Id="rId11" Type="http://schemas.openxmlformats.org/officeDocument/2006/relationships/audio" Target="../media/audio2.wav"/><Relationship Id="rId5" Type="http://schemas.openxmlformats.org/officeDocument/2006/relationships/image" Target="../media/image30.jpeg"/><Relationship Id="rId15" Type="http://schemas.openxmlformats.org/officeDocument/2006/relationships/image" Target="../media/image12.png"/><Relationship Id="rId10" Type="http://schemas.openxmlformats.org/officeDocument/2006/relationships/image" Target="../media/image8.jpeg"/><Relationship Id="rId4" Type="http://schemas.openxmlformats.org/officeDocument/2006/relationships/notesSlide" Target="../notesSlides/notesSlide9.xml"/><Relationship Id="rId9" Type="http://schemas.openxmlformats.org/officeDocument/2006/relationships/image" Target="../media/image7.jpeg"/><Relationship Id="rId1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13" Type="http://schemas.openxmlformats.org/officeDocument/2006/relationships/image" Target="../media/image10.png"/><Relationship Id="rId18" Type="http://schemas.openxmlformats.org/officeDocument/2006/relationships/image" Target="../media/image33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.jpeg"/><Relationship Id="rId12" Type="http://schemas.openxmlformats.org/officeDocument/2006/relationships/image" Target="../media/image9.jpeg"/><Relationship Id="rId17" Type="http://schemas.openxmlformats.org/officeDocument/2006/relationships/image" Target="../media/image14.png"/><Relationship Id="rId2" Type="http://schemas.openxmlformats.org/officeDocument/2006/relationships/video" Target="../media/media1.wmv"/><Relationship Id="rId16" Type="http://schemas.openxmlformats.org/officeDocument/2006/relationships/image" Target="../media/image13.png"/><Relationship Id="rId1" Type="http://schemas.microsoft.com/office/2007/relationships/media" Target="../media/media1.wmv"/><Relationship Id="rId6" Type="http://schemas.openxmlformats.org/officeDocument/2006/relationships/image" Target="../media/image4.jpeg"/><Relationship Id="rId11" Type="http://schemas.openxmlformats.org/officeDocument/2006/relationships/audio" Target="../media/audio2.wav"/><Relationship Id="rId5" Type="http://schemas.openxmlformats.org/officeDocument/2006/relationships/image" Target="../media/image32.jpeg"/><Relationship Id="rId15" Type="http://schemas.openxmlformats.org/officeDocument/2006/relationships/image" Target="../media/image12.png"/><Relationship Id="rId10" Type="http://schemas.openxmlformats.org/officeDocument/2006/relationships/image" Target="../media/image8.jpeg"/><Relationship Id="rId4" Type="http://schemas.openxmlformats.org/officeDocument/2006/relationships/notesSlide" Target="../notesSlides/notesSlide10.xml"/><Relationship Id="rId9" Type="http://schemas.openxmlformats.org/officeDocument/2006/relationships/image" Target="../media/image7.jpeg"/><Relationship Id="rId1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13" Type="http://schemas.openxmlformats.org/officeDocument/2006/relationships/image" Target="../media/image10.png"/><Relationship Id="rId18" Type="http://schemas.openxmlformats.org/officeDocument/2006/relationships/image" Target="../media/image15.jpe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.jpeg"/><Relationship Id="rId12" Type="http://schemas.openxmlformats.org/officeDocument/2006/relationships/image" Target="../media/image9.jpeg"/><Relationship Id="rId17" Type="http://schemas.openxmlformats.org/officeDocument/2006/relationships/image" Target="../media/image14.png"/><Relationship Id="rId2" Type="http://schemas.openxmlformats.org/officeDocument/2006/relationships/video" Target="../media/media1.wmv"/><Relationship Id="rId16" Type="http://schemas.openxmlformats.org/officeDocument/2006/relationships/image" Target="../media/image13.png"/><Relationship Id="rId1" Type="http://schemas.microsoft.com/office/2007/relationships/media" Target="../media/media1.wmv"/><Relationship Id="rId6" Type="http://schemas.openxmlformats.org/officeDocument/2006/relationships/image" Target="../media/image4.jpeg"/><Relationship Id="rId11" Type="http://schemas.openxmlformats.org/officeDocument/2006/relationships/audio" Target="../media/audio2.wav"/><Relationship Id="rId5" Type="http://schemas.openxmlformats.org/officeDocument/2006/relationships/image" Target="../media/image3.jpeg"/><Relationship Id="rId15" Type="http://schemas.openxmlformats.org/officeDocument/2006/relationships/image" Target="../media/image12.png"/><Relationship Id="rId10" Type="http://schemas.openxmlformats.org/officeDocument/2006/relationships/image" Target="../media/image8.jpe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7.jpeg"/><Relationship Id="rId1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13" Type="http://schemas.openxmlformats.org/officeDocument/2006/relationships/image" Target="../media/image11.png"/><Relationship Id="rId18" Type="http://schemas.openxmlformats.org/officeDocument/2006/relationships/image" Target="../media/image17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.jpeg"/><Relationship Id="rId12" Type="http://schemas.openxmlformats.org/officeDocument/2006/relationships/image" Target="../media/image9.jpeg"/><Relationship Id="rId17" Type="http://schemas.openxmlformats.org/officeDocument/2006/relationships/image" Target="../media/image14.png"/><Relationship Id="rId2" Type="http://schemas.openxmlformats.org/officeDocument/2006/relationships/video" Target="../media/media1.wmv"/><Relationship Id="rId16" Type="http://schemas.openxmlformats.org/officeDocument/2006/relationships/image" Target="../media/image13.png"/><Relationship Id="rId1" Type="http://schemas.microsoft.com/office/2007/relationships/media" Target="../media/media1.wmv"/><Relationship Id="rId6" Type="http://schemas.openxmlformats.org/officeDocument/2006/relationships/image" Target="../media/image4.jpeg"/><Relationship Id="rId11" Type="http://schemas.openxmlformats.org/officeDocument/2006/relationships/audio" Target="../media/audio2.wav"/><Relationship Id="rId5" Type="http://schemas.openxmlformats.org/officeDocument/2006/relationships/image" Target="../media/image16.jpeg"/><Relationship Id="rId15" Type="http://schemas.openxmlformats.org/officeDocument/2006/relationships/image" Target="../media/image12.png"/><Relationship Id="rId10" Type="http://schemas.openxmlformats.org/officeDocument/2006/relationships/image" Target="../media/image8.jpeg"/><Relationship Id="rId4" Type="http://schemas.openxmlformats.org/officeDocument/2006/relationships/notesSlide" Target="../notesSlides/notesSlide2.xml"/><Relationship Id="rId9" Type="http://schemas.openxmlformats.org/officeDocument/2006/relationships/image" Target="../media/image7.jpeg"/><Relationship Id="rId1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13" Type="http://schemas.openxmlformats.org/officeDocument/2006/relationships/image" Target="../media/image10.png"/><Relationship Id="rId18" Type="http://schemas.openxmlformats.org/officeDocument/2006/relationships/image" Target="../media/image19.jpe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.jpeg"/><Relationship Id="rId12" Type="http://schemas.openxmlformats.org/officeDocument/2006/relationships/image" Target="../media/image9.jpeg"/><Relationship Id="rId17" Type="http://schemas.openxmlformats.org/officeDocument/2006/relationships/image" Target="../media/image14.png"/><Relationship Id="rId2" Type="http://schemas.openxmlformats.org/officeDocument/2006/relationships/video" Target="../media/media1.wmv"/><Relationship Id="rId16" Type="http://schemas.openxmlformats.org/officeDocument/2006/relationships/image" Target="../media/image13.png"/><Relationship Id="rId1" Type="http://schemas.microsoft.com/office/2007/relationships/media" Target="../media/media1.wmv"/><Relationship Id="rId6" Type="http://schemas.openxmlformats.org/officeDocument/2006/relationships/image" Target="../media/image4.jpeg"/><Relationship Id="rId11" Type="http://schemas.openxmlformats.org/officeDocument/2006/relationships/audio" Target="../media/audio2.wav"/><Relationship Id="rId5" Type="http://schemas.openxmlformats.org/officeDocument/2006/relationships/image" Target="../media/image18.jpeg"/><Relationship Id="rId15" Type="http://schemas.openxmlformats.org/officeDocument/2006/relationships/image" Target="../media/image12.png"/><Relationship Id="rId10" Type="http://schemas.openxmlformats.org/officeDocument/2006/relationships/image" Target="../media/image8.jpeg"/><Relationship Id="rId4" Type="http://schemas.openxmlformats.org/officeDocument/2006/relationships/notesSlide" Target="../notesSlides/notesSlide3.xml"/><Relationship Id="rId9" Type="http://schemas.openxmlformats.org/officeDocument/2006/relationships/image" Target="../media/image7.jpeg"/><Relationship Id="rId1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13" Type="http://schemas.openxmlformats.org/officeDocument/2006/relationships/image" Target="../media/image10.png"/><Relationship Id="rId18" Type="http://schemas.openxmlformats.org/officeDocument/2006/relationships/image" Target="../media/image21.jpe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.jpeg"/><Relationship Id="rId12" Type="http://schemas.openxmlformats.org/officeDocument/2006/relationships/image" Target="../media/image9.jpeg"/><Relationship Id="rId17" Type="http://schemas.openxmlformats.org/officeDocument/2006/relationships/image" Target="../media/image14.png"/><Relationship Id="rId2" Type="http://schemas.openxmlformats.org/officeDocument/2006/relationships/video" Target="../media/media1.wmv"/><Relationship Id="rId16" Type="http://schemas.openxmlformats.org/officeDocument/2006/relationships/image" Target="../media/image13.png"/><Relationship Id="rId1" Type="http://schemas.microsoft.com/office/2007/relationships/media" Target="../media/media1.wmv"/><Relationship Id="rId6" Type="http://schemas.openxmlformats.org/officeDocument/2006/relationships/image" Target="../media/image4.jpeg"/><Relationship Id="rId11" Type="http://schemas.openxmlformats.org/officeDocument/2006/relationships/audio" Target="../media/audio2.wav"/><Relationship Id="rId5" Type="http://schemas.openxmlformats.org/officeDocument/2006/relationships/image" Target="../media/image20.jpeg"/><Relationship Id="rId15" Type="http://schemas.openxmlformats.org/officeDocument/2006/relationships/image" Target="../media/image12.png"/><Relationship Id="rId10" Type="http://schemas.openxmlformats.org/officeDocument/2006/relationships/image" Target="../media/image8.jpeg"/><Relationship Id="rId4" Type="http://schemas.openxmlformats.org/officeDocument/2006/relationships/notesSlide" Target="../notesSlides/notesSlide4.xml"/><Relationship Id="rId9" Type="http://schemas.openxmlformats.org/officeDocument/2006/relationships/image" Target="../media/image7.jpeg"/><Relationship Id="rId1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13" Type="http://schemas.openxmlformats.org/officeDocument/2006/relationships/image" Target="../media/image10.png"/><Relationship Id="rId18" Type="http://schemas.openxmlformats.org/officeDocument/2006/relationships/image" Target="../media/image23.jpe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.jpeg"/><Relationship Id="rId12" Type="http://schemas.openxmlformats.org/officeDocument/2006/relationships/image" Target="../media/image9.jpeg"/><Relationship Id="rId17" Type="http://schemas.openxmlformats.org/officeDocument/2006/relationships/image" Target="../media/image14.png"/><Relationship Id="rId2" Type="http://schemas.openxmlformats.org/officeDocument/2006/relationships/video" Target="../media/media1.wmv"/><Relationship Id="rId16" Type="http://schemas.openxmlformats.org/officeDocument/2006/relationships/image" Target="../media/image13.png"/><Relationship Id="rId1" Type="http://schemas.microsoft.com/office/2007/relationships/media" Target="../media/media1.wmv"/><Relationship Id="rId6" Type="http://schemas.openxmlformats.org/officeDocument/2006/relationships/image" Target="../media/image4.jpeg"/><Relationship Id="rId11" Type="http://schemas.openxmlformats.org/officeDocument/2006/relationships/audio" Target="../media/audio2.wav"/><Relationship Id="rId5" Type="http://schemas.openxmlformats.org/officeDocument/2006/relationships/image" Target="../media/image22.jpeg"/><Relationship Id="rId15" Type="http://schemas.openxmlformats.org/officeDocument/2006/relationships/image" Target="../media/image12.png"/><Relationship Id="rId10" Type="http://schemas.openxmlformats.org/officeDocument/2006/relationships/image" Target="../media/image8.jpeg"/><Relationship Id="rId4" Type="http://schemas.openxmlformats.org/officeDocument/2006/relationships/notesSlide" Target="../notesSlides/notesSlide5.xml"/><Relationship Id="rId9" Type="http://schemas.openxmlformats.org/officeDocument/2006/relationships/image" Target="../media/image7.jpeg"/><Relationship Id="rId1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13" Type="http://schemas.openxmlformats.org/officeDocument/2006/relationships/image" Target="../media/image10.png"/><Relationship Id="rId18" Type="http://schemas.openxmlformats.org/officeDocument/2006/relationships/image" Target="../media/image25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.jpeg"/><Relationship Id="rId12" Type="http://schemas.openxmlformats.org/officeDocument/2006/relationships/image" Target="../media/image9.jpeg"/><Relationship Id="rId17" Type="http://schemas.openxmlformats.org/officeDocument/2006/relationships/image" Target="../media/image14.png"/><Relationship Id="rId2" Type="http://schemas.openxmlformats.org/officeDocument/2006/relationships/video" Target="../media/media1.wmv"/><Relationship Id="rId16" Type="http://schemas.openxmlformats.org/officeDocument/2006/relationships/image" Target="../media/image13.png"/><Relationship Id="rId1" Type="http://schemas.microsoft.com/office/2007/relationships/media" Target="../media/media1.wmv"/><Relationship Id="rId6" Type="http://schemas.openxmlformats.org/officeDocument/2006/relationships/image" Target="../media/image4.jpeg"/><Relationship Id="rId11" Type="http://schemas.openxmlformats.org/officeDocument/2006/relationships/audio" Target="../media/audio2.wav"/><Relationship Id="rId5" Type="http://schemas.openxmlformats.org/officeDocument/2006/relationships/image" Target="../media/image24.jpeg"/><Relationship Id="rId15" Type="http://schemas.openxmlformats.org/officeDocument/2006/relationships/image" Target="../media/image12.png"/><Relationship Id="rId10" Type="http://schemas.openxmlformats.org/officeDocument/2006/relationships/image" Target="../media/image8.jpeg"/><Relationship Id="rId4" Type="http://schemas.openxmlformats.org/officeDocument/2006/relationships/notesSlide" Target="../notesSlides/notesSlide6.xml"/><Relationship Id="rId9" Type="http://schemas.openxmlformats.org/officeDocument/2006/relationships/image" Target="../media/image7.jpeg"/><Relationship Id="rId1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13" Type="http://schemas.openxmlformats.org/officeDocument/2006/relationships/image" Target="../media/image10.png"/><Relationship Id="rId18" Type="http://schemas.openxmlformats.org/officeDocument/2006/relationships/image" Target="../media/image27.jp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.jpeg"/><Relationship Id="rId12" Type="http://schemas.openxmlformats.org/officeDocument/2006/relationships/image" Target="../media/image9.jpeg"/><Relationship Id="rId17" Type="http://schemas.openxmlformats.org/officeDocument/2006/relationships/image" Target="../media/image14.png"/><Relationship Id="rId2" Type="http://schemas.openxmlformats.org/officeDocument/2006/relationships/video" Target="../media/media1.wmv"/><Relationship Id="rId16" Type="http://schemas.openxmlformats.org/officeDocument/2006/relationships/image" Target="../media/image13.png"/><Relationship Id="rId1" Type="http://schemas.microsoft.com/office/2007/relationships/media" Target="../media/media1.wmv"/><Relationship Id="rId6" Type="http://schemas.openxmlformats.org/officeDocument/2006/relationships/image" Target="../media/image4.jpeg"/><Relationship Id="rId11" Type="http://schemas.openxmlformats.org/officeDocument/2006/relationships/audio" Target="../media/audio2.wav"/><Relationship Id="rId5" Type="http://schemas.openxmlformats.org/officeDocument/2006/relationships/image" Target="../media/image26.jpeg"/><Relationship Id="rId15" Type="http://schemas.openxmlformats.org/officeDocument/2006/relationships/image" Target="../media/image12.png"/><Relationship Id="rId10" Type="http://schemas.openxmlformats.org/officeDocument/2006/relationships/image" Target="../media/image8.jpeg"/><Relationship Id="rId4" Type="http://schemas.openxmlformats.org/officeDocument/2006/relationships/notesSlide" Target="../notesSlides/notesSlide7.xml"/><Relationship Id="rId9" Type="http://schemas.openxmlformats.org/officeDocument/2006/relationships/image" Target="../media/image7.jpeg"/><Relationship Id="rId1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13" Type="http://schemas.openxmlformats.org/officeDocument/2006/relationships/image" Target="../media/image10.png"/><Relationship Id="rId18" Type="http://schemas.openxmlformats.org/officeDocument/2006/relationships/image" Target="../media/image29.jpe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.jpeg"/><Relationship Id="rId12" Type="http://schemas.openxmlformats.org/officeDocument/2006/relationships/image" Target="../media/image9.jpeg"/><Relationship Id="rId17" Type="http://schemas.openxmlformats.org/officeDocument/2006/relationships/image" Target="../media/image14.png"/><Relationship Id="rId2" Type="http://schemas.openxmlformats.org/officeDocument/2006/relationships/video" Target="../media/media1.wmv"/><Relationship Id="rId16" Type="http://schemas.openxmlformats.org/officeDocument/2006/relationships/image" Target="../media/image13.png"/><Relationship Id="rId1" Type="http://schemas.microsoft.com/office/2007/relationships/media" Target="../media/media1.wmv"/><Relationship Id="rId6" Type="http://schemas.openxmlformats.org/officeDocument/2006/relationships/image" Target="../media/image4.jpeg"/><Relationship Id="rId11" Type="http://schemas.openxmlformats.org/officeDocument/2006/relationships/audio" Target="../media/audio2.wav"/><Relationship Id="rId5" Type="http://schemas.openxmlformats.org/officeDocument/2006/relationships/image" Target="../media/image28.jpeg"/><Relationship Id="rId15" Type="http://schemas.openxmlformats.org/officeDocument/2006/relationships/image" Target="../media/image12.png"/><Relationship Id="rId10" Type="http://schemas.openxmlformats.org/officeDocument/2006/relationships/image" Target="../media/image8.jpeg"/><Relationship Id="rId4" Type="http://schemas.openxmlformats.org/officeDocument/2006/relationships/notesSlide" Target="../notesSlides/notesSlide8.xml"/><Relationship Id="rId9" Type="http://schemas.openxmlformats.org/officeDocument/2006/relationships/image" Target="../media/image7.jpe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Background">
            <a:hlinkClick r:id="" action="ppaction://noaction">
              <a:snd r:embed="rId2" name="Mind-n-Mettle Intro Short.wav"/>
            </a:hlinkClick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-34290"/>
            <a:ext cx="9144000" cy="5177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4330441"/>
            <a:ext cx="666619" cy="666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6156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0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Background 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-1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Last Question Button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32" y="248184"/>
            <a:ext cx="474529" cy="474529"/>
          </a:xfrm>
          <a:prstGeom prst="rect">
            <a:avLst/>
          </a:prstGeom>
        </p:spPr>
      </p:pic>
      <p:pic>
        <p:nvPicPr>
          <p:cNvPr id="19" name="Next Question Button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3271" y="248184"/>
            <a:ext cx="474529" cy="474529"/>
          </a:xfrm>
          <a:prstGeom prst="rect">
            <a:avLst/>
          </a:prstGeom>
        </p:spPr>
      </p:pic>
      <p:pic>
        <p:nvPicPr>
          <p:cNvPr id="20" name="Clue Button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5652" y="3381312"/>
            <a:ext cx="791986" cy="791986"/>
          </a:xfrm>
          <a:prstGeom prst="rect">
            <a:avLst/>
          </a:prstGeom>
        </p:spPr>
      </p:pic>
      <p:pic>
        <p:nvPicPr>
          <p:cNvPr id="21" name="Duplicate Button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5854" y="3381311"/>
            <a:ext cx="791986" cy="791986"/>
          </a:xfrm>
          <a:prstGeom prst="rect">
            <a:avLst/>
          </a:prstGeom>
        </p:spPr>
      </p:pic>
      <p:pic>
        <p:nvPicPr>
          <p:cNvPr id="22" name="Take 2 Button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9562" y="3381313"/>
            <a:ext cx="791986" cy="791986"/>
          </a:xfrm>
          <a:prstGeom prst="rect">
            <a:avLst/>
          </a:prstGeom>
        </p:spPr>
      </p:pic>
      <p:sp>
        <p:nvSpPr>
          <p:cNvPr id="24" name="Clue"/>
          <p:cNvSpPr txBox="1"/>
          <p:nvPr/>
        </p:nvSpPr>
        <p:spPr>
          <a:xfrm>
            <a:off x="152401" y="4457436"/>
            <a:ext cx="80009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Круглые металлические, обычно дают на сдачу в магазине.</a:t>
            </a:r>
            <a:endParaRPr lang="en-US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23" name="Reveal Answer">
            <a:hlinkClick r:id="" action="ppaction://noaction">
              <a:snd r:embed="rId11" name="Answer Reveal.wav"/>
            </a:hlinkClick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7760" y="4405730"/>
            <a:ext cx="495330" cy="495330"/>
          </a:xfrm>
          <a:prstGeom prst="rect">
            <a:avLst/>
          </a:prstGeom>
        </p:spPr>
      </p:pic>
      <p:pic>
        <p:nvPicPr>
          <p:cNvPr id="30" name="Answer C Reveal" descr="M:\2014 Game Shows\Metal\POwerpoint\Answer C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231" y="3539477"/>
            <a:ext cx="2580829" cy="518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Answer D Reveal" descr="M:\2014 Game Shows\Metal\POwerpoint\Answer D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8942" y="3551846"/>
            <a:ext cx="2580829" cy="518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Answeer B Reveal" descr="M:\2014 Game Shows\Metal\POwerpoint\Answer B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3704" y="2923745"/>
            <a:ext cx="2580829" cy="518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ake 2 Answer"/>
          <p:cNvSpPr txBox="1"/>
          <p:nvPr/>
        </p:nvSpPr>
        <p:spPr>
          <a:xfrm>
            <a:off x="685800" y="3639777"/>
            <a:ext cx="2057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Монеты</a:t>
            </a:r>
            <a:endParaRPr lang="en-US" sz="14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1028" name="Answer A Reveal" descr="M:\2014 Game Shows\Metal\POwerpoint\Answer A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232" y="2926509"/>
            <a:ext cx="2580829" cy="518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orrect Answer"/>
          <p:cNvSpPr txBox="1"/>
          <p:nvPr/>
        </p:nvSpPr>
        <p:spPr>
          <a:xfrm>
            <a:off x="3394075" y="3648075"/>
            <a:ext cx="2057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Рубли</a:t>
            </a:r>
            <a:endParaRPr lang="en-US" sz="14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7" name="Incorrect Ans 2"/>
          <p:cNvSpPr txBox="1"/>
          <p:nvPr/>
        </p:nvSpPr>
        <p:spPr>
          <a:xfrm>
            <a:off x="3400425" y="3028950"/>
            <a:ext cx="2057400" cy="30777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ru-RU" sz="14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Валюта</a:t>
            </a:r>
            <a:endParaRPr lang="en-US" sz="14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Incorrect Ans 1"/>
          <p:cNvSpPr txBox="1"/>
          <p:nvPr/>
        </p:nvSpPr>
        <p:spPr>
          <a:xfrm>
            <a:off x="685800" y="3031714"/>
            <a:ext cx="2057400" cy="30777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ru-RU" sz="14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Купюры</a:t>
            </a:r>
            <a:endParaRPr lang="en-US" sz="14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31" name="Question Reveal"/>
          <p:cNvSpPr/>
          <p:nvPr/>
        </p:nvSpPr>
        <p:spPr>
          <a:xfrm>
            <a:off x="152400" y="971550"/>
            <a:ext cx="5410199" cy="1608136"/>
          </a:xfrm>
          <a:prstGeom prst="roundRect">
            <a:avLst>
              <a:gd name="adj" fmla="val 5800"/>
            </a:avLst>
          </a:prstGeom>
          <a:solidFill>
            <a:schemeClr val="tx1">
              <a:alpha val="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Question"/>
          <p:cNvSpPr txBox="1"/>
          <p:nvPr/>
        </p:nvSpPr>
        <p:spPr>
          <a:xfrm>
            <a:off x="152400" y="1047750"/>
            <a:ext cx="3048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Как называются металлические деньги</a:t>
            </a:r>
            <a:endParaRPr lang="en-US" sz="20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25" name="Timer - 20 Seconds_PPv2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17" cstate="print"/>
          <a:srcRect l="11722" r="11722"/>
          <a:stretch/>
        </p:blipFill>
        <p:spPr>
          <a:xfrm>
            <a:off x="5800401" y="887851"/>
            <a:ext cx="3127248" cy="2297751"/>
          </a:xfrm>
          <a:prstGeom prst="rect">
            <a:avLst/>
          </a:prstGeom>
          <a:effectLst>
            <a:softEdge rad="25400"/>
          </a:effectLst>
        </p:spPr>
      </p:pic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7314D1A9-2A5A-48B4-B689-FFD2F0E2DFA9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4200" y="1163491"/>
            <a:ext cx="2209799" cy="1274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279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0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9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0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7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3" dur="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video>
              <p:cMediaNode vol="80000">
                <p:cTn id="64" fill="hold" display="0">
                  <p:stCondLst>
                    <p:cond delay="indefinite"/>
                  </p:stCondLst>
                </p:cTn>
                <p:tgtEl>
                  <p:spTgt spid="25"/>
                </p:tgtEl>
              </p:cMediaNode>
            </p:video>
          </p:childTnLst>
        </p:cTn>
      </p:par>
    </p:tnLst>
    <p:bldLst>
      <p:bldP spid="24" grpId="0"/>
      <p:bldP spid="8" grpId="0"/>
      <p:bldP spid="8" grpId="1"/>
      <p:bldP spid="9" grpId="0"/>
      <p:bldP spid="9" grpId="1"/>
      <p:bldP spid="9" grpId="2"/>
      <p:bldP spid="7" grpId="0"/>
      <p:bldP spid="7" grpId="1"/>
      <p:bldP spid="5" grpId="0"/>
      <p:bldP spid="5" grpId="1"/>
      <p:bldP spid="5" grpId="2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Background 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-1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Last Question Button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32" y="248184"/>
            <a:ext cx="474529" cy="474529"/>
          </a:xfrm>
          <a:prstGeom prst="rect">
            <a:avLst/>
          </a:prstGeom>
        </p:spPr>
      </p:pic>
      <p:pic>
        <p:nvPicPr>
          <p:cNvPr id="19" name="Next Question Button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3271" y="248184"/>
            <a:ext cx="474529" cy="474529"/>
          </a:xfrm>
          <a:prstGeom prst="rect">
            <a:avLst/>
          </a:prstGeom>
        </p:spPr>
      </p:pic>
      <p:pic>
        <p:nvPicPr>
          <p:cNvPr id="20" name="Clue Button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5652" y="3381312"/>
            <a:ext cx="791986" cy="791986"/>
          </a:xfrm>
          <a:prstGeom prst="rect">
            <a:avLst/>
          </a:prstGeom>
        </p:spPr>
      </p:pic>
      <p:pic>
        <p:nvPicPr>
          <p:cNvPr id="21" name="Duplicate Button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5854" y="3381311"/>
            <a:ext cx="791986" cy="791986"/>
          </a:xfrm>
          <a:prstGeom prst="rect">
            <a:avLst/>
          </a:prstGeom>
        </p:spPr>
      </p:pic>
      <p:pic>
        <p:nvPicPr>
          <p:cNvPr id="22" name="Take 2 Button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9562" y="3381313"/>
            <a:ext cx="791986" cy="791986"/>
          </a:xfrm>
          <a:prstGeom prst="rect">
            <a:avLst/>
          </a:prstGeom>
        </p:spPr>
      </p:pic>
      <p:sp>
        <p:nvSpPr>
          <p:cNvPr id="24" name="Clue"/>
          <p:cNvSpPr txBox="1"/>
          <p:nvPr/>
        </p:nvSpPr>
        <p:spPr>
          <a:xfrm>
            <a:off x="152401" y="4457436"/>
            <a:ext cx="80009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Берут с собой когда идут в магазин.</a:t>
            </a:r>
            <a:endParaRPr lang="en-US" sz="20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23" name="Reveal Answer">
            <a:hlinkClick r:id="" action="ppaction://noaction">
              <a:snd r:embed="rId11" name="Answer Reveal.wav"/>
            </a:hlinkClick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7760" y="4405730"/>
            <a:ext cx="495330" cy="495330"/>
          </a:xfrm>
          <a:prstGeom prst="rect">
            <a:avLst/>
          </a:prstGeom>
        </p:spPr>
      </p:pic>
      <p:pic>
        <p:nvPicPr>
          <p:cNvPr id="30" name="Answer C Reveal" descr="M:\2014 Game Shows\Metal\POwerpoint\Answer C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231" y="3539477"/>
            <a:ext cx="2580829" cy="518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Answer D Reveal" descr="M:\2014 Game Shows\Metal\POwerpoint\Answer D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8942" y="3551846"/>
            <a:ext cx="2580829" cy="518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Answeer B Reveal" descr="M:\2014 Game Shows\Metal\POwerpoint\Answer B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3704" y="2923745"/>
            <a:ext cx="2580829" cy="518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ake 2 Answer"/>
          <p:cNvSpPr txBox="1"/>
          <p:nvPr/>
        </p:nvSpPr>
        <p:spPr>
          <a:xfrm>
            <a:off x="685800" y="3639777"/>
            <a:ext cx="2057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Чеками</a:t>
            </a:r>
            <a:endParaRPr lang="en-US" sz="14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1028" name="Answer A Reveal" descr="M:\2014 Game Shows\Metal\POwerpoint\Answer A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232" y="2926509"/>
            <a:ext cx="2580829" cy="518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orrect Answer"/>
          <p:cNvSpPr txBox="1"/>
          <p:nvPr/>
        </p:nvSpPr>
        <p:spPr>
          <a:xfrm>
            <a:off x="3394075" y="3648075"/>
            <a:ext cx="2057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Картинками</a:t>
            </a:r>
            <a:endParaRPr lang="en-US" sz="14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7" name="Incorrect Ans 2"/>
          <p:cNvSpPr txBox="1"/>
          <p:nvPr/>
        </p:nvSpPr>
        <p:spPr>
          <a:xfrm>
            <a:off x="3400425" y="3028950"/>
            <a:ext cx="2057400" cy="30777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ru-RU" sz="14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Квитанциями</a:t>
            </a:r>
            <a:endParaRPr lang="en-US" sz="14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Incorrect Ans 1"/>
          <p:cNvSpPr txBox="1"/>
          <p:nvPr/>
        </p:nvSpPr>
        <p:spPr>
          <a:xfrm>
            <a:off x="685800" y="3031714"/>
            <a:ext cx="2057400" cy="30777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ru-RU" sz="14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Деньгами</a:t>
            </a:r>
            <a:endParaRPr lang="en-US" sz="14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31" name="Question Reveal"/>
          <p:cNvSpPr/>
          <p:nvPr/>
        </p:nvSpPr>
        <p:spPr>
          <a:xfrm>
            <a:off x="152400" y="971550"/>
            <a:ext cx="5410199" cy="1608136"/>
          </a:xfrm>
          <a:prstGeom prst="roundRect">
            <a:avLst>
              <a:gd name="adj" fmla="val 5800"/>
            </a:avLst>
          </a:prstGeom>
          <a:solidFill>
            <a:schemeClr val="tx1">
              <a:alpha val="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Question"/>
          <p:cNvSpPr txBox="1"/>
          <p:nvPr/>
        </p:nvSpPr>
        <p:spPr>
          <a:xfrm>
            <a:off x="152400" y="1047750"/>
            <a:ext cx="3124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Чем расплачиваются в магазине.</a:t>
            </a:r>
            <a:endParaRPr lang="en-US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25" name="Timer - 20 Seconds_PPv2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17" cstate="print"/>
          <a:srcRect l="11722" r="11722"/>
          <a:stretch/>
        </p:blipFill>
        <p:spPr>
          <a:xfrm>
            <a:off x="5800401" y="887851"/>
            <a:ext cx="3127248" cy="2297751"/>
          </a:xfrm>
          <a:prstGeom prst="rect">
            <a:avLst/>
          </a:prstGeom>
          <a:effectLst>
            <a:softEdge rad="25400"/>
          </a:effectLst>
        </p:spPr>
      </p:pic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EBDF1165-53C0-4EB3-9D81-E5D46B46D304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0" y="1198176"/>
            <a:ext cx="2104150" cy="1602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960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0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9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0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7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3" dur="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video>
              <p:cMediaNode vol="80000">
                <p:cTn id="64" fill="hold" display="0">
                  <p:stCondLst>
                    <p:cond delay="indefinite"/>
                  </p:stCondLst>
                </p:cTn>
                <p:tgtEl>
                  <p:spTgt spid="25"/>
                </p:tgtEl>
              </p:cMediaNode>
            </p:video>
          </p:childTnLst>
        </p:cTn>
      </p:par>
    </p:tnLst>
    <p:bldLst>
      <p:bldP spid="24" grpId="0"/>
      <p:bldP spid="8" grpId="0"/>
      <p:bldP spid="8" grpId="1"/>
      <p:bldP spid="8" grpId="2"/>
      <p:bldP spid="9" grpId="0"/>
      <p:bldP spid="9" grpId="1"/>
      <p:bldP spid="7" grpId="0"/>
      <p:bldP spid="7" grpId="1"/>
      <p:bldP spid="7" grpId="2"/>
      <p:bldP spid="5" grpId="0"/>
      <p:bldP spid="5" grpId="1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" y="-95250"/>
            <a:ext cx="9144001" cy="523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Last Question Button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2" y="2372636"/>
            <a:ext cx="474529" cy="474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5953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0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Background 1" descr="M:\2014 Game Shows\Metal\POwerpoint\2-Q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Last Question Button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32" y="268421"/>
            <a:ext cx="474529" cy="474529"/>
          </a:xfrm>
          <a:prstGeom prst="rect">
            <a:avLst/>
          </a:prstGeom>
        </p:spPr>
      </p:pic>
      <p:pic>
        <p:nvPicPr>
          <p:cNvPr id="19" name="Next Question Button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3271" y="268421"/>
            <a:ext cx="474529" cy="474529"/>
          </a:xfrm>
          <a:prstGeom prst="rect">
            <a:avLst/>
          </a:prstGeom>
        </p:spPr>
      </p:pic>
      <p:pic>
        <p:nvPicPr>
          <p:cNvPr id="20" name="Clue Button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5652" y="3381312"/>
            <a:ext cx="791986" cy="791986"/>
          </a:xfrm>
          <a:prstGeom prst="rect">
            <a:avLst/>
          </a:prstGeom>
        </p:spPr>
      </p:pic>
      <p:pic>
        <p:nvPicPr>
          <p:cNvPr id="21" name="Duplicate Button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5854" y="3381311"/>
            <a:ext cx="791986" cy="791986"/>
          </a:xfrm>
          <a:prstGeom prst="rect">
            <a:avLst/>
          </a:prstGeom>
        </p:spPr>
      </p:pic>
      <p:pic>
        <p:nvPicPr>
          <p:cNvPr id="22" name="Take 2 Button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9562" y="3381313"/>
            <a:ext cx="791986" cy="791986"/>
          </a:xfrm>
          <a:prstGeom prst="rect">
            <a:avLst/>
          </a:prstGeom>
        </p:spPr>
      </p:pic>
      <p:sp>
        <p:nvSpPr>
          <p:cNvPr id="24" name="Clue"/>
          <p:cNvSpPr txBox="1"/>
          <p:nvPr/>
        </p:nvSpPr>
        <p:spPr>
          <a:xfrm>
            <a:off x="152401" y="4457436"/>
            <a:ext cx="80009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Эта денежка,  самого низкого </a:t>
            </a:r>
            <a:r>
              <a:rPr lang="ru-RU" sz="2000" dirty="0" err="1" smtClean="0">
                <a:solidFill>
                  <a:schemeClr val="bg1"/>
                </a:solidFill>
                <a:latin typeface="Arial Black" panose="020B0A04020102020204" pitchFamily="34" charset="0"/>
              </a:rPr>
              <a:t>достоиства</a:t>
            </a:r>
            <a:r>
              <a:rPr lang="ru-RU" sz="20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.</a:t>
            </a:r>
            <a:endParaRPr lang="en-US" sz="20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23" name="Reveal Answer">
            <a:hlinkClick r:id="" action="ppaction://noaction">
              <a:snd r:embed="rId11" name="Answer Reveal.wav"/>
            </a:hlinkClick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7760" y="4405730"/>
            <a:ext cx="495330" cy="495330"/>
          </a:xfrm>
          <a:prstGeom prst="rect">
            <a:avLst/>
          </a:prstGeom>
        </p:spPr>
      </p:pic>
      <p:pic>
        <p:nvPicPr>
          <p:cNvPr id="30" name="Answer C Reveal" descr="M:\2014 Game Shows\Metal\POwerpoint\Answer C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231" y="3539477"/>
            <a:ext cx="2580829" cy="518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Answer D Reveal" descr="M:\2014 Game Shows\Metal\POwerpoint\Answer D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8942" y="3551846"/>
            <a:ext cx="2580829" cy="518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Answeer B Reveal" descr="M:\2014 Game Shows\Metal\POwerpoint\Answer B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3704" y="2923745"/>
            <a:ext cx="2580829" cy="518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ake 2 Answer"/>
          <p:cNvSpPr txBox="1"/>
          <p:nvPr/>
        </p:nvSpPr>
        <p:spPr>
          <a:xfrm>
            <a:off x="685800" y="3639777"/>
            <a:ext cx="2057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купюра</a:t>
            </a:r>
            <a:endParaRPr lang="en-US" sz="14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1028" name="Answer A Reveal" descr="M:\2014 Game Shows\Metal\POwerpoint\Answer A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232" y="2926509"/>
            <a:ext cx="2580829" cy="518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orrect Answer"/>
          <p:cNvSpPr txBox="1"/>
          <p:nvPr/>
        </p:nvSpPr>
        <p:spPr>
          <a:xfrm>
            <a:off x="3394075" y="3648075"/>
            <a:ext cx="2057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Копейка</a:t>
            </a:r>
            <a:endParaRPr lang="en-US" sz="14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7" name="Incorrect Ans 2"/>
          <p:cNvSpPr txBox="1"/>
          <p:nvPr/>
        </p:nvSpPr>
        <p:spPr>
          <a:xfrm>
            <a:off x="3400425" y="3028950"/>
            <a:ext cx="2057400" cy="30777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ru-RU" sz="14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рубль</a:t>
            </a:r>
            <a:endParaRPr lang="en-US" sz="14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Incorrect Ans 1"/>
          <p:cNvSpPr txBox="1"/>
          <p:nvPr/>
        </p:nvSpPr>
        <p:spPr>
          <a:xfrm>
            <a:off x="685800" y="3031714"/>
            <a:ext cx="2057400" cy="30777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ru-RU" sz="14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монета</a:t>
            </a:r>
            <a:endParaRPr lang="en-US" sz="14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31" name="Question Reveal"/>
          <p:cNvSpPr/>
          <p:nvPr/>
        </p:nvSpPr>
        <p:spPr>
          <a:xfrm>
            <a:off x="152400" y="971550"/>
            <a:ext cx="5410199" cy="1608136"/>
          </a:xfrm>
          <a:prstGeom prst="roundRect">
            <a:avLst>
              <a:gd name="adj" fmla="val 5800"/>
            </a:avLst>
          </a:prstGeom>
          <a:solidFill>
            <a:schemeClr val="tx1">
              <a:alpha val="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Question"/>
          <p:cNvSpPr txBox="1"/>
          <p:nvPr/>
        </p:nvSpPr>
        <p:spPr>
          <a:xfrm>
            <a:off x="152400" y="1047750"/>
            <a:ext cx="3124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Без меня нет и рубля</a:t>
            </a:r>
          </a:p>
          <a:p>
            <a:r>
              <a:rPr lang="ru-RU" sz="16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Хоть и маленькая я</a:t>
            </a:r>
          </a:p>
          <a:p>
            <a:r>
              <a:rPr lang="ru-RU" sz="16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Наберешь меня сто штук</a:t>
            </a:r>
          </a:p>
          <a:p>
            <a:r>
              <a:rPr lang="ru-RU" sz="16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Вот и рубль, милый друг</a:t>
            </a:r>
            <a:endParaRPr lang="en-US" sz="16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3" name="Timer - 20 Seconds_PPv2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17" cstate="print"/>
          <a:srcRect l="11722" r="11722"/>
          <a:stretch/>
        </p:blipFill>
        <p:spPr>
          <a:xfrm>
            <a:off x="5800401" y="887851"/>
            <a:ext cx="3127248" cy="2297751"/>
          </a:xfrm>
          <a:prstGeom prst="rect">
            <a:avLst/>
          </a:prstGeom>
          <a:effectLst>
            <a:softEdge rad="25400"/>
          </a:effectLst>
        </p:spPr>
      </p:pic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C334FCCE-EDCE-48AD-AAEF-660481956A5D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0425" y="1164586"/>
            <a:ext cx="1857375" cy="1415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5652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0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3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64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  <p:bldLst>
      <p:bldP spid="24" grpId="0"/>
      <p:bldP spid="8" grpId="0"/>
      <p:bldP spid="8" grpId="1"/>
      <p:bldP spid="9" grpId="0"/>
      <p:bldP spid="9" grpId="1"/>
      <p:bldP spid="7" grpId="0"/>
      <p:bldP spid="7" grpId="1"/>
      <p:bldP spid="7" grpId="2"/>
      <p:bldP spid="5" grpId="0"/>
      <p:bldP spid="5" grpId="1"/>
      <p:bldP spid="5" grpId="2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Background 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-1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Last Question Button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32" y="248184"/>
            <a:ext cx="474529" cy="474529"/>
          </a:xfrm>
          <a:prstGeom prst="rect">
            <a:avLst/>
          </a:prstGeom>
        </p:spPr>
      </p:pic>
      <p:pic>
        <p:nvPicPr>
          <p:cNvPr id="19" name="Next Question Button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3271" y="248184"/>
            <a:ext cx="474529" cy="474529"/>
          </a:xfrm>
          <a:prstGeom prst="rect">
            <a:avLst/>
          </a:prstGeom>
        </p:spPr>
      </p:pic>
      <p:pic>
        <p:nvPicPr>
          <p:cNvPr id="20" name="Clue Button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5652" y="3381312"/>
            <a:ext cx="791986" cy="791986"/>
          </a:xfrm>
          <a:prstGeom prst="rect">
            <a:avLst/>
          </a:prstGeom>
        </p:spPr>
      </p:pic>
      <p:pic>
        <p:nvPicPr>
          <p:cNvPr id="21" name="Duplicate Button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5854" y="3381311"/>
            <a:ext cx="791986" cy="791986"/>
          </a:xfrm>
          <a:prstGeom prst="rect">
            <a:avLst/>
          </a:prstGeom>
        </p:spPr>
      </p:pic>
      <p:pic>
        <p:nvPicPr>
          <p:cNvPr id="22" name="Take 2 Button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9562" y="3381313"/>
            <a:ext cx="791986" cy="791986"/>
          </a:xfrm>
          <a:prstGeom prst="rect">
            <a:avLst/>
          </a:prstGeom>
        </p:spPr>
      </p:pic>
      <p:sp>
        <p:nvSpPr>
          <p:cNvPr id="24" name="Clue"/>
          <p:cNvSpPr txBox="1"/>
          <p:nvPr/>
        </p:nvSpPr>
        <p:spPr>
          <a:xfrm>
            <a:off x="152401" y="4457436"/>
            <a:ext cx="80009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Бывает как у детей, так и взрослых,  туда бросают монетки.</a:t>
            </a:r>
            <a:endParaRPr lang="en-US" sz="16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23" name="Reveal Answer">
            <a:hlinkClick r:id="" action="ppaction://noaction">
              <a:snd r:embed="rId11" name="Answer Reveal.wav"/>
            </a:hlinkClick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7760" y="4405730"/>
            <a:ext cx="495330" cy="495330"/>
          </a:xfrm>
          <a:prstGeom prst="rect">
            <a:avLst/>
          </a:prstGeom>
        </p:spPr>
      </p:pic>
      <p:pic>
        <p:nvPicPr>
          <p:cNvPr id="1027" name="Answer D Reveal" descr="M:\2014 Game Shows\Metal\POwerpoint\Answer D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8942" y="3551846"/>
            <a:ext cx="2580829" cy="518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Answer C Reveal" descr="M:\2014 Game Shows\Metal\POwerpoint\Answer C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231" y="3539477"/>
            <a:ext cx="2580829" cy="518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Answer B Reveal" descr="M:\2014 Game Shows\Metal\POwerpoint\Answer B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3704" y="2923745"/>
            <a:ext cx="2580829" cy="518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Answer A Reveal" descr="M:\2014 Game Shows\Metal\POwerpoint\Answer A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232" y="2926509"/>
            <a:ext cx="2580829" cy="518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ake 2 Answer"/>
          <p:cNvSpPr txBox="1"/>
          <p:nvPr/>
        </p:nvSpPr>
        <p:spPr>
          <a:xfrm>
            <a:off x="685800" y="3639777"/>
            <a:ext cx="2057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Банка</a:t>
            </a:r>
            <a:endParaRPr lang="en-US" sz="14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9" name="Correct Answer"/>
          <p:cNvSpPr txBox="1"/>
          <p:nvPr/>
        </p:nvSpPr>
        <p:spPr>
          <a:xfrm>
            <a:off x="3394075" y="3031714"/>
            <a:ext cx="2057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Копилка</a:t>
            </a:r>
            <a:endParaRPr lang="en-US" sz="14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7" name="Incorrect Ans 2"/>
          <p:cNvSpPr txBox="1"/>
          <p:nvPr/>
        </p:nvSpPr>
        <p:spPr>
          <a:xfrm>
            <a:off x="3394075" y="3657050"/>
            <a:ext cx="2057400" cy="30777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ru-RU" sz="14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Кошелек</a:t>
            </a:r>
            <a:endParaRPr lang="en-US" sz="14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Incorrect Ans 1"/>
          <p:cNvSpPr txBox="1"/>
          <p:nvPr/>
        </p:nvSpPr>
        <p:spPr>
          <a:xfrm>
            <a:off x="685800" y="3031714"/>
            <a:ext cx="2057400" cy="30777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ru-RU" sz="14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Свинка</a:t>
            </a:r>
            <a:endParaRPr lang="en-US" sz="14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31" name="Question Reveal"/>
          <p:cNvSpPr/>
          <p:nvPr/>
        </p:nvSpPr>
        <p:spPr>
          <a:xfrm>
            <a:off x="152400" y="971550"/>
            <a:ext cx="5410199" cy="1608136"/>
          </a:xfrm>
          <a:prstGeom prst="roundRect">
            <a:avLst>
              <a:gd name="adj" fmla="val 5800"/>
            </a:avLst>
          </a:prstGeom>
          <a:solidFill>
            <a:schemeClr val="tx1">
              <a:alpha val="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Question"/>
          <p:cNvSpPr txBox="1"/>
          <p:nvPr/>
        </p:nvSpPr>
        <p:spPr>
          <a:xfrm>
            <a:off x="152400" y="1047750"/>
            <a:ext cx="31242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Чтоб хранить свои доходы </a:t>
            </a:r>
          </a:p>
          <a:p>
            <a:r>
              <a:rPr lang="ru-RU" sz="14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На карманные расходы</a:t>
            </a:r>
          </a:p>
          <a:p>
            <a:r>
              <a:rPr lang="ru-RU" sz="14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Хрюшка требуется мне </a:t>
            </a:r>
          </a:p>
          <a:p>
            <a:r>
              <a:rPr lang="ru-RU" sz="14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Та, что с дыркой на спине</a:t>
            </a:r>
            <a:endParaRPr lang="en-US" sz="14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25" name="Timer - 20 Seconds_PPv2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17" cstate="print"/>
          <a:srcRect l="11722" r="11722"/>
          <a:stretch/>
        </p:blipFill>
        <p:spPr>
          <a:xfrm>
            <a:off x="5800401" y="887851"/>
            <a:ext cx="3127248" cy="2297751"/>
          </a:xfrm>
          <a:prstGeom prst="rect">
            <a:avLst/>
          </a:prstGeom>
          <a:effectLst>
            <a:softEdge rad="25400"/>
          </a:effectLst>
        </p:spPr>
      </p:pic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CFE5A63F-05EA-4238-957A-E9F532C00C2B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6600" y="1198176"/>
            <a:ext cx="2057399" cy="1525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7098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0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9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0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8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xit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3" dur="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video>
              <p:cMediaNode vol="80000">
                <p:cTn id="64" fill="hold" display="0">
                  <p:stCondLst>
                    <p:cond delay="indefinite"/>
                  </p:stCondLst>
                </p:cTn>
                <p:tgtEl>
                  <p:spTgt spid="25"/>
                </p:tgtEl>
              </p:cMediaNode>
            </p:video>
          </p:childTnLst>
        </p:cTn>
      </p:par>
    </p:tnLst>
    <p:bldLst>
      <p:bldP spid="24" grpId="0"/>
      <p:bldP spid="8" grpId="2"/>
      <p:bldP spid="8" grpId="3"/>
      <p:bldP spid="8" grpId="4"/>
      <p:bldP spid="9" grpId="0"/>
      <p:bldP spid="9" grpId="1"/>
      <p:bldP spid="7" grpId="0"/>
      <p:bldP spid="7" grpId="1"/>
      <p:bldP spid="5" grpId="2"/>
      <p:bldP spid="5" grpId="3"/>
      <p:bldP spid="5" grpId="4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Background 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-1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Last Question Button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32" y="248184"/>
            <a:ext cx="474529" cy="474529"/>
          </a:xfrm>
          <a:prstGeom prst="rect">
            <a:avLst/>
          </a:prstGeom>
        </p:spPr>
      </p:pic>
      <p:pic>
        <p:nvPicPr>
          <p:cNvPr id="19" name="Next Question Button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3271" y="248184"/>
            <a:ext cx="474529" cy="474529"/>
          </a:xfrm>
          <a:prstGeom prst="rect">
            <a:avLst/>
          </a:prstGeom>
        </p:spPr>
      </p:pic>
      <p:pic>
        <p:nvPicPr>
          <p:cNvPr id="20" name="Clue Button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5652" y="3381312"/>
            <a:ext cx="791986" cy="791986"/>
          </a:xfrm>
          <a:prstGeom prst="rect">
            <a:avLst/>
          </a:prstGeom>
        </p:spPr>
      </p:pic>
      <p:pic>
        <p:nvPicPr>
          <p:cNvPr id="21" name="Duplicate Button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5854" y="3381311"/>
            <a:ext cx="791986" cy="791986"/>
          </a:xfrm>
          <a:prstGeom prst="rect">
            <a:avLst/>
          </a:prstGeom>
        </p:spPr>
      </p:pic>
      <p:pic>
        <p:nvPicPr>
          <p:cNvPr id="22" name="Take 2 Button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9562" y="3381313"/>
            <a:ext cx="791986" cy="791986"/>
          </a:xfrm>
          <a:prstGeom prst="rect">
            <a:avLst/>
          </a:prstGeom>
        </p:spPr>
      </p:pic>
      <p:sp>
        <p:nvSpPr>
          <p:cNvPr id="24" name="Clue"/>
          <p:cNvSpPr txBox="1"/>
          <p:nvPr/>
        </p:nvSpPr>
        <p:spPr>
          <a:xfrm>
            <a:off x="152401" y="4457436"/>
            <a:ext cx="80009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Стоят во всех крупных торговых </a:t>
            </a:r>
            <a:r>
              <a:rPr lang="ru-RU" sz="1600" dirty="0" err="1" smtClean="0">
                <a:solidFill>
                  <a:schemeClr val="bg1"/>
                </a:solidFill>
                <a:latin typeface="Arial Black" panose="020B0A04020102020204" pitchFamily="34" charset="0"/>
              </a:rPr>
              <a:t>центрах,а</a:t>
            </a:r>
            <a:r>
              <a:rPr lang="ru-RU" sz="16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 также в банках</a:t>
            </a:r>
            <a:endParaRPr lang="en-US" sz="16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23" name="Reveal Answer">
            <a:hlinkClick r:id="" action="ppaction://noaction">
              <a:snd r:embed="rId11" name="Answer Reveal.wav"/>
            </a:hlinkClick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7760" y="4405730"/>
            <a:ext cx="495330" cy="495330"/>
          </a:xfrm>
          <a:prstGeom prst="rect">
            <a:avLst/>
          </a:prstGeom>
        </p:spPr>
      </p:pic>
      <p:pic>
        <p:nvPicPr>
          <p:cNvPr id="30" name="Answer C Reveal" descr="M:\2014 Game Shows\Metal\POwerpoint\Answer C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231" y="3539477"/>
            <a:ext cx="2580829" cy="518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Answer D Reveal" descr="M:\2014 Game Shows\Metal\POwerpoint\Answer D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8942" y="3551846"/>
            <a:ext cx="2580829" cy="518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Answeer B Reveal" descr="M:\2014 Game Shows\Metal\POwerpoint\Answer B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3704" y="2923745"/>
            <a:ext cx="2580829" cy="518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ake 2 Answer"/>
          <p:cNvSpPr txBox="1"/>
          <p:nvPr/>
        </p:nvSpPr>
        <p:spPr>
          <a:xfrm>
            <a:off x="685800" y="3639777"/>
            <a:ext cx="2057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Почта</a:t>
            </a:r>
            <a:endParaRPr lang="en-US" sz="14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1028" name="Answer A Reveal" descr="M:\2014 Game Shows\Metal\POwerpoint\Answer A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232" y="2926509"/>
            <a:ext cx="2580829" cy="518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orrect Answer"/>
          <p:cNvSpPr txBox="1"/>
          <p:nvPr/>
        </p:nvSpPr>
        <p:spPr>
          <a:xfrm>
            <a:off x="3394075" y="3648075"/>
            <a:ext cx="2057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Магазин</a:t>
            </a:r>
            <a:endParaRPr lang="en-US" sz="14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7" name="Incorrect Ans 2"/>
          <p:cNvSpPr txBox="1"/>
          <p:nvPr/>
        </p:nvSpPr>
        <p:spPr>
          <a:xfrm>
            <a:off x="3400425" y="3028950"/>
            <a:ext cx="2057400" cy="30777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ru-RU" sz="14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Банкомат</a:t>
            </a:r>
            <a:endParaRPr lang="en-US" sz="14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Incorrect Ans 1"/>
          <p:cNvSpPr txBox="1"/>
          <p:nvPr/>
        </p:nvSpPr>
        <p:spPr>
          <a:xfrm>
            <a:off x="685800" y="3031714"/>
            <a:ext cx="2057400" cy="30777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ru-RU" sz="14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Касса</a:t>
            </a:r>
            <a:endParaRPr lang="en-US" sz="14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31" name="Question Reveal"/>
          <p:cNvSpPr/>
          <p:nvPr/>
        </p:nvSpPr>
        <p:spPr>
          <a:xfrm>
            <a:off x="152400" y="971550"/>
            <a:ext cx="5410199" cy="1608136"/>
          </a:xfrm>
          <a:prstGeom prst="roundRect">
            <a:avLst>
              <a:gd name="adj" fmla="val 5800"/>
            </a:avLst>
          </a:prstGeom>
          <a:solidFill>
            <a:schemeClr val="tx1">
              <a:alpha val="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Question"/>
          <p:cNvSpPr txBox="1"/>
          <p:nvPr/>
        </p:nvSpPr>
        <p:spPr>
          <a:xfrm>
            <a:off x="152400" y="1047750"/>
            <a:ext cx="3048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Из какого аппарата</a:t>
            </a:r>
          </a:p>
          <a:p>
            <a:r>
              <a:rPr lang="ru-RU" sz="16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Выдается нам зарплата</a:t>
            </a:r>
            <a:endParaRPr lang="en-US" sz="16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25" name="Timer - 20 Seconds_PPv2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17" cstate="print"/>
          <a:srcRect l="11722" r="11722"/>
          <a:stretch/>
        </p:blipFill>
        <p:spPr>
          <a:xfrm>
            <a:off x="5800401" y="887851"/>
            <a:ext cx="3127248" cy="2297751"/>
          </a:xfrm>
          <a:prstGeom prst="rect">
            <a:avLst/>
          </a:prstGeom>
          <a:effectLst>
            <a:softEdge rad="25400"/>
          </a:effectLst>
        </p:spPr>
      </p:pic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43A19988-7F80-466C-BF52-F5B62476C613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5200" y="1163491"/>
            <a:ext cx="1752600" cy="1760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4613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0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9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0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7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3" dur="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video>
              <p:cMediaNode vol="80000">
                <p:cTn id="64" fill="hold" display="0">
                  <p:stCondLst>
                    <p:cond delay="indefinite"/>
                  </p:stCondLst>
                </p:cTn>
                <p:tgtEl>
                  <p:spTgt spid="25"/>
                </p:tgtEl>
              </p:cMediaNode>
            </p:video>
          </p:childTnLst>
        </p:cTn>
      </p:par>
    </p:tnLst>
    <p:bldLst>
      <p:bldP spid="24" grpId="0"/>
      <p:bldP spid="8" grpId="0"/>
      <p:bldP spid="8" grpId="1"/>
      <p:bldP spid="8" grpId="2"/>
      <p:bldP spid="9" grpId="0"/>
      <p:bldP spid="9" grpId="1"/>
      <p:bldP spid="9" grpId="2"/>
      <p:bldP spid="7" grpId="0"/>
      <p:bldP spid="7" grpId="1"/>
      <p:bldP spid="5" grpId="0"/>
      <p:bldP spid="5" grpId="1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Background 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-1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Last Question Button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32" y="248184"/>
            <a:ext cx="474529" cy="474529"/>
          </a:xfrm>
          <a:prstGeom prst="rect">
            <a:avLst/>
          </a:prstGeom>
        </p:spPr>
      </p:pic>
      <p:pic>
        <p:nvPicPr>
          <p:cNvPr id="19" name="Next Question Button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3271" y="248184"/>
            <a:ext cx="474529" cy="474529"/>
          </a:xfrm>
          <a:prstGeom prst="rect">
            <a:avLst/>
          </a:prstGeom>
        </p:spPr>
      </p:pic>
      <p:pic>
        <p:nvPicPr>
          <p:cNvPr id="20" name="Clue Button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5652" y="3381312"/>
            <a:ext cx="791986" cy="791986"/>
          </a:xfrm>
          <a:prstGeom prst="rect">
            <a:avLst/>
          </a:prstGeom>
        </p:spPr>
      </p:pic>
      <p:pic>
        <p:nvPicPr>
          <p:cNvPr id="21" name="Duplicate Button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5854" y="3381311"/>
            <a:ext cx="791986" cy="791986"/>
          </a:xfrm>
          <a:prstGeom prst="rect">
            <a:avLst/>
          </a:prstGeom>
        </p:spPr>
      </p:pic>
      <p:pic>
        <p:nvPicPr>
          <p:cNvPr id="22" name="Take 2 Button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9562" y="3381313"/>
            <a:ext cx="791986" cy="791986"/>
          </a:xfrm>
          <a:prstGeom prst="rect">
            <a:avLst/>
          </a:prstGeom>
        </p:spPr>
      </p:pic>
      <p:sp>
        <p:nvSpPr>
          <p:cNvPr id="24" name="Clue"/>
          <p:cNvSpPr txBox="1"/>
          <p:nvPr/>
        </p:nvSpPr>
        <p:spPr>
          <a:xfrm>
            <a:off x="152401" y="4457436"/>
            <a:ext cx="80009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  <a:latin typeface="Arial Black" panose="020B0A04020102020204" pitchFamily="34" charset="0"/>
              </a:rPr>
              <a:t>Это тоже деньги, но используются в других странах</a:t>
            </a:r>
            <a:endParaRPr lang="en-US" sz="20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23" name="Reveal Answer">
            <a:hlinkClick r:id="" action="ppaction://noaction">
              <a:snd r:embed="rId11" name="Answer Reveal.wav"/>
            </a:hlinkClick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7760" y="4405730"/>
            <a:ext cx="495330" cy="495330"/>
          </a:xfrm>
          <a:prstGeom prst="rect">
            <a:avLst/>
          </a:prstGeom>
        </p:spPr>
      </p:pic>
      <p:pic>
        <p:nvPicPr>
          <p:cNvPr id="30" name="Answer C Reveal" descr="M:\2014 Game Shows\Metal\POwerpoint\Answer C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231" y="3539477"/>
            <a:ext cx="2580829" cy="518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Answer D Reveal" descr="M:\2014 Game Shows\Metal\POwerpoint\Answer D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8942" y="3551846"/>
            <a:ext cx="2580829" cy="518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Answeer B Reveal" descr="M:\2014 Game Shows\Metal\POwerpoint\Answer B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3704" y="2923745"/>
            <a:ext cx="2580829" cy="518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ake 2 Answer"/>
          <p:cNvSpPr txBox="1"/>
          <p:nvPr/>
        </p:nvSpPr>
        <p:spPr>
          <a:xfrm>
            <a:off x="685800" y="3639777"/>
            <a:ext cx="2057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Валюта</a:t>
            </a:r>
            <a:endParaRPr lang="en-US" sz="14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1028" name="Answer A Reveal" descr="M:\2014 Game Shows\Metal\POwerpoint\Answer A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232" y="2926509"/>
            <a:ext cx="2580829" cy="518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orrect Answer"/>
          <p:cNvSpPr txBox="1"/>
          <p:nvPr/>
        </p:nvSpPr>
        <p:spPr>
          <a:xfrm>
            <a:off x="3394075" y="3648075"/>
            <a:ext cx="2057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Монеты</a:t>
            </a:r>
            <a:endParaRPr lang="en-US" sz="14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7" name="Incorrect Ans 2"/>
          <p:cNvSpPr txBox="1"/>
          <p:nvPr/>
        </p:nvSpPr>
        <p:spPr>
          <a:xfrm>
            <a:off x="3400425" y="3028950"/>
            <a:ext cx="2057400" cy="30777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ru-RU" sz="14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Рубли</a:t>
            </a:r>
            <a:endParaRPr lang="en-US" sz="14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Incorrect Ans 1"/>
          <p:cNvSpPr txBox="1"/>
          <p:nvPr/>
        </p:nvSpPr>
        <p:spPr>
          <a:xfrm>
            <a:off x="685800" y="3031714"/>
            <a:ext cx="2057400" cy="30777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ru-RU" sz="14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Деньги</a:t>
            </a:r>
            <a:endParaRPr lang="en-US" sz="14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31" name="Question Reveal"/>
          <p:cNvSpPr/>
          <p:nvPr/>
        </p:nvSpPr>
        <p:spPr>
          <a:xfrm>
            <a:off x="152400" y="971550"/>
            <a:ext cx="5410199" cy="1608136"/>
          </a:xfrm>
          <a:prstGeom prst="roundRect">
            <a:avLst>
              <a:gd name="adj" fmla="val 5800"/>
            </a:avLst>
          </a:prstGeom>
          <a:solidFill>
            <a:schemeClr val="tx1">
              <a:alpha val="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Question"/>
          <p:cNvSpPr txBox="1"/>
          <p:nvPr/>
        </p:nvSpPr>
        <p:spPr>
          <a:xfrm>
            <a:off x="152400" y="1047750"/>
            <a:ext cx="3048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Как называются иностранные деньги?</a:t>
            </a:r>
            <a:endParaRPr lang="en-US" sz="20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25" name="Timer - 20 Seconds_PPv2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17" cstate="print"/>
          <a:srcRect l="11722" r="11722"/>
          <a:stretch/>
        </p:blipFill>
        <p:spPr>
          <a:xfrm>
            <a:off x="5800401" y="887851"/>
            <a:ext cx="3127248" cy="2297751"/>
          </a:xfrm>
          <a:prstGeom prst="rect">
            <a:avLst/>
          </a:prstGeom>
          <a:effectLst>
            <a:softEdge rad="25400"/>
          </a:effectLst>
        </p:spPr>
      </p:pic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30C498A8-4959-4666-95CF-40F9C4F74FBA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3704" y="1132832"/>
            <a:ext cx="2324095" cy="1362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135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0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9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0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7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3" dur="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video>
              <p:cMediaNode vol="80000">
                <p:cTn id="64" fill="hold" display="0">
                  <p:stCondLst>
                    <p:cond delay="indefinite"/>
                  </p:stCondLst>
                </p:cTn>
                <p:tgtEl>
                  <p:spTgt spid="25"/>
                </p:tgtEl>
              </p:cMediaNode>
            </p:video>
          </p:childTnLst>
        </p:cTn>
      </p:par>
    </p:tnLst>
    <p:bldLst>
      <p:bldP spid="24" grpId="0"/>
      <p:bldP spid="8" grpId="0"/>
      <p:bldP spid="8" grpId="1"/>
      <p:bldP spid="9" grpId="0"/>
      <p:bldP spid="9" grpId="1"/>
      <p:bldP spid="7" grpId="0"/>
      <p:bldP spid="7" grpId="1"/>
      <p:bldP spid="7" grpId="2"/>
      <p:bldP spid="5" grpId="0"/>
      <p:bldP spid="5" grpId="1"/>
      <p:bldP spid="5" grpId="2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Background 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-1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Last Question Button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32" y="248184"/>
            <a:ext cx="474529" cy="474529"/>
          </a:xfrm>
          <a:prstGeom prst="rect">
            <a:avLst/>
          </a:prstGeom>
        </p:spPr>
      </p:pic>
      <p:pic>
        <p:nvPicPr>
          <p:cNvPr id="19" name="Next Question Button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3271" y="248184"/>
            <a:ext cx="474529" cy="474529"/>
          </a:xfrm>
          <a:prstGeom prst="rect">
            <a:avLst/>
          </a:prstGeom>
        </p:spPr>
      </p:pic>
      <p:pic>
        <p:nvPicPr>
          <p:cNvPr id="20" name="Clue Button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5652" y="3381312"/>
            <a:ext cx="791986" cy="791986"/>
          </a:xfrm>
          <a:prstGeom prst="rect">
            <a:avLst/>
          </a:prstGeom>
        </p:spPr>
      </p:pic>
      <p:pic>
        <p:nvPicPr>
          <p:cNvPr id="21" name="Duplicate Button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5854" y="3381311"/>
            <a:ext cx="791986" cy="791986"/>
          </a:xfrm>
          <a:prstGeom prst="rect">
            <a:avLst/>
          </a:prstGeom>
        </p:spPr>
      </p:pic>
      <p:pic>
        <p:nvPicPr>
          <p:cNvPr id="22" name="Take 2 Button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9562" y="3381313"/>
            <a:ext cx="791986" cy="791986"/>
          </a:xfrm>
          <a:prstGeom prst="rect">
            <a:avLst/>
          </a:prstGeom>
        </p:spPr>
      </p:pic>
      <p:sp>
        <p:nvSpPr>
          <p:cNvPr id="24" name="Clue"/>
          <p:cNvSpPr txBox="1"/>
          <p:nvPr/>
        </p:nvSpPr>
        <p:spPr>
          <a:xfrm>
            <a:off x="152401" y="4457436"/>
            <a:ext cx="80009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Располагают на видных местах.</a:t>
            </a:r>
            <a:endParaRPr lang="en-US" sz="20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23" name="Reveal Answer">
            <a:hlinkClick r:id="" action="ppaction://noaction">
              <a:snd r:embed="rId11" name="Answer Reveal.wav"/>
            </a:hlinkClick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7760" y="4405730"/>
            <a:ext cx="495330" cy="495330"/>
          </a:xfrm>
          <a:prstGeom prst="rect">
            <a:avLst/>
          </a:prstGeom>
        </p:spPr>
      </p:pic>
      <p:pic>
        <p:nvPicPr>
          <p:cNvPr id="30" name="Answer C Reveal" descr="M:\2014 Game Shows\Metal\POwerpoint\Answer C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231" y="3539477"/>
            <a:ext cx="2580829" cy="518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Answer D Reveal" descr="M:\2014 Game Shows\Metal\POwerpoint\Answer D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8942" y="3551846"/>
            <a:ext cx="2580829" cy="518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Answeer B Reveal" descr="M:\2014 Game Shows\Metal\POwerpoint\Answer B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3704" y="2923745"/>
            <a:ext cx="2580829" cy="518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ake 2 Answer"/>
          <p:cNvSpPr txBox="1"/>
          <p:nvPr/>
        </p:nvSpPr>
        <p:spPr>
          <a:xfrm>
            <a:off x="685800" y="3639777"/>
            <a:ext cx="2057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Картинка</a:t>
            </a:r>
            <a:endParaRPr lang="en-US" sz="14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1028" name="Answer A Reveal" descr="M:\2014 Game Shows\Metal\POwerpoint\Answer A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232" y="2926509"/>
            <a:ext cx="2580829" cy="518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orrect Answer"/>
          <p:cNvSpPr txBox="1"/>
          <p:nvPr/>
        </p:nvSpPr>
        <p:spPr>
          <a:xfrm>
            <a:off x="3394075" y="3648075"/>
            <a:ext cx="2057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Реклама</a:t>
            </a:r>
            <a:endParaRPr lang="en-US" sz="14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7" name="Incorrect Ans 2"/>
          <p:cNvSpPr txBox="1"/>
          <p:nvPr/>
        </p:nvSpPr>
        <p:spPr>
          <a:xfrm>
            <a:off x="3400425" y="3028950"/>
            <a:ext cx="2057400" cy="30777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ru-RU" sz="14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Магазин</a:t>
            </a:r>
            <a:endParaRPr lang="en-US" sz="14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Incorrect Ans 1"/>
          <p:cNvSpPr txBox="1"/>
          <p:nvPr/>
        </p:nvSpPr>
        <p:spPr>
          <a:xfrm>
            <a:off x="685800" y="3065465"/>
            <a:ext cx="2057400" cy="30777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ru-RU" sz="14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Цена</a:t>
            </a:r>
            <a:endParaRPr lang="en-US" sz="14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31" name="Question Reveal"/>
          <p:cNvSpPr/>
          <p:nvPr/>
        </p:nvSpPr>
        <p:spPr>
          <a:xfrm>
            <a:off x="152400" y="971550"/>
            <a:ext cx="5410199" cy="1608136"/>
          </a:xfrm>
          <a:prstGeom prst="roundRect">
            <a:avLst>
              <a:gd name="adj" fmla="val 5800"/>
            </a:avLst>
          </a:prstGeom>
          <a:solidFill>
            <a:schemeClr val="tx1">
              <a:alpha val="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Question"/>
          <p:cNvSpPr txBox="1"/>
          <p:nvPr/>
        </p:nvSpPr>
        <p:spPr>
          <a:xfrm>
            <a:off x="152400" y="1047750"/>
            <a:ext cx="3048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Информация о товаре</a:t>
            </a:r>
            <a:endParaRPr lang="en-US" sz="20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25" name="Timer - 20 Seconds_PPv2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17" cstate="print"/>
          <a:srcRect l="11722" r="11722"/>
          <a:stretch/>
        </p:blipFill>
        <p:spPr>
          <a:xfrm>
            <a:off x="5800401" y="887851"/>
            <a:ext cx="3127248" cy="2297751"/>
          </a:xfrm>
          <a:prstGeom prst="rect">
            <a:avLst/>
          </a:prstGeom>
          <a:effectLst>
            <a:softEdge rad="25400"/>
          </a:effectLst>
        </p:spPr>
      </p:pic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976AD67F-B372-48F8-AA9B-C1D2B2D61410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1163490"/>
            <a:ext cx="2670543" cy="1560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0705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0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9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0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7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3" dur="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video>
              <p:cMediaNode vol="80000">
                <p:cTn id="64" fill="hold" display="0">
                  <p:stCondLst>
                    <p:cond delay="indefinite"/>
                  </p:stCondLst>
                </p:cTn>
                <p:tgtEl>
                  <p:spTgt spid="25"/>
                </p:tgtEl>
              </p:cMediaNode>
            </p:video>
          </p:childTnLst>
        </p:cTn>
      </p:par>
    </p:tnLst>
    <p:bldLst>
      <p:bldP spid="24" grpId="0"/>
      <p:bldP spid="8" grpId="0"/>
      <p:bldP spid="8" grpId="1"/>
      <p:bldP spid="8" grpId="2"/>
      <p:bldP spid="9" grpId="0"/>
      <p:bldP spid="9" grpId="1"/>
      <p:bldP spid="7" grpId="0"/>
      <p:bldP spid="7" grpId="1"/>
      <p:bldP spid="5" grpId="0"/>
      <p:bldP spid="5" grpId="1"/>
      <p:bldP spid="5" grpId="2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Background 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-1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Last Question Button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32" y="248184"/>
            <a:ext cx="474529" cy="474529"/>
          </a:xfrm>
          <a:prstGeom prst="rect">
            <a:avLst/>
          </a:prstGeom>
        </p:spPr>
      </p:pic>
      <p:pic>
        <p:nvPicPr>
          <p:cNvPr id="19" name="Next Question Button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3271" y="248184"/>
            <a:ext cx="474529" cy="474529"/>
          </a:xfrm>
          <a:prstGeom prst="rect">
            <a:avLst/>
          </a:prstGeom>
        </p:spPr>
      </p:pic>
      <p:pic>
        <p:nvPicPr>
          <p:cNvPr id="20" name="Clue Button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5652" y="3381312"/>
            <a:ext cx="791986" cy="791986"/>
          </a:xfrm>
          <a:prstGeom prst="rect">
            <a:avLst/>
          </a:prstGeom>
        </p:spPr>
      </p:pic>
      <p:pic>
        <p:nvPicPr>
          <p:cNvPr id="21" name="Duplicate Button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5854" y="3381311"/>
            <a:ext cx="791986" cy="791986"/>
          </a:xfrm>
          <a:prstGeom prst="rect">
            <a:avLst/>
          </a:prstGeom>
        </p:spPr>
      </p:pic>
      <p:pic>
        <p:nvPicPr>
          <p:cNvPr id="22" name="Take 2 Button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9562" y="3381313"/>
            <a:ext cx="791986" cy="791986"/>
          </a:xfrm>
          <a:prstGeom prst="rect">
            <a:avLst/>
          </a:prstGeom>
        </p:spPr>
      </p:pic>
      <p:sp>
        <p:nvSpPr>
          <p:cNvPr id="24" name="Clue"/>
          <p:cNvSpPr txBox="1"/>
          <p:nvPr/>
        </p:nvSpPr>
        <p:spPr>
          <a:xfrm>
            <a:off x="152401" y="4457436"/>
            <a:ext cx="8000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Здесь можно положить деньги на счет, получить карточку, оплатить квитанцию.</a:t>
            </a:r>
            <a:endParaRPr lang="en-US" sz="16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23" name="Reveal Answer">
            <a:hlinkClick r:id="" action="ppaction://noaction">
              <a:snd r:embed="rId11" name="Answer Reveal.wav"/>
            </a:hlinkClick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7760" y="4405730"/>
            <a:ext cx="495330" cy="495330"/>
          </a:xfrm>
          <a:prstGeom prst="rect">
            <a:avLst/>
          </a:prstGeom>
        </p:spPr>
      </p:pic>
      <p:pic>
        <p:nvPicPr>
          <p:cNvPr id="30" name="Answer C Reveal" descr="M:\2014 Game Shows\Metal\POwerpoint\Answer C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231" y="3539477"/>
            <a:ext cx="2580829" cy="518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Answer D Reveal" descr="M:\2014 Game Shows\Metal\POwerpoint\Answer D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8942" y="3551846"/>
            <a:ext cx="2580829" cy="518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Answeer B Reveal" descr="M:\2014 Game Shows\Metal\POwerpoint\Answer B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3704" y="2923745"/>
            <a:ext cx="2580829" cy="518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ake 2 Answer"/>
          <p:cNvSpPr txBox="1"/>
          <p:nvPr/>
        </p:nvSpPr>
        <p:spPr>
          <a:xfrm>
            <a:off x="685800" y="3639777"/>
            <a:ext cx="2057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Кафе</a:t>
            </a:r>
            <a:endParaRPr lang="en-US" sz="14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1028" name="Answer A Reveal" descr="M:\2014 Game Shows\Metal\POwerpoint\Answer A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232" y="2926509"/>
            <a:ext cx="2580829" cy="518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orrect Answer"/>
          <p:cNvSpPr txBox="1"/>
          <p:nvPr/>
        </p:nvSpPr>
        <p:spPr>
          <a:xfrm>
            <a:off x="3394075" y="3648075"/>
            <a:ext cx="2057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Пиццерия</a:t>
            </a:r>
            <a:endParaRPr lang="en-US" sz="14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7" name="Incorrect Ans 2"/>
          <p:cNvSpPr txBox="1"/>
          <p:nvPr/>
        </p:nvSpPr>
        <p:spPr>
          <a:xfrm>
            <a:off x="3400425" y="3028950"/>
            <a:ext cx="2057400" cy="30777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ru-RU" sz="14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Банк</a:t>
            </a:r>
            <a:endParaRPr lang="en-US" sz="14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Incorrect Ans 1"/>
          <p:cNvSpPr txBox="1"/>
          <p:nvPr/>
        </p:nvSpPr>
        <p:spPr>
          <a:xfrm>
            <a:off x="685800" y="3031714"/>
            <a:ext cx="2057400" cy="30777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ru-RU" sz="14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Магазин</a:t>
            </a:r>
            <a:endParaRPr lang="en-US" sz="14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31" name="Question Reveal"/>
          <p:cNvSpPr/>
          <p:nvPr/>
        </p:nvSpPr>
        <p:spPr>
          <a:xfrm>
            <a:off x="152400" y="971550"/>
            <a:ext cx="5410199" cy="1608136"/>
          </a:xfrm>
          <a:prstGeom prst="roundRect">
            <a:avLst>
              <a:gd name="adj" fmla="val 5800"/>
            </a:avLst>
          </a:prstGeom>
          <a:solidFill>
            <a:schemeClr val="tx1">
              <a:alpha val="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Question"/>
          <p:cNvSpPr txBox="1"/>
          <p:nvPr/>
        </p:nvSpPr>
        <p:spPr>
          <a:xfrm>
            <a:off x="143012" y="1047750"/>
            <a:ext cx="3048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Место, где дают деньги в долг, хранят и выплачивают.</a:t>
            </a:r>
            <a:endParaRPr lang="en-US" sz="16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25" name="Timer - 20 Seconds_PPv2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17" cstate="print"/>
          <a:srcRect l="11722" r="11722"/>
          <a:stretch/>
        </p:blipFill>
        <p:spPr>
          <a:xfrm>
            <a:off x="5800401" y="887851"/>
            <a:ext cx="3127248" cy="2297751"/>
          </a:xfrm>
          <a:prstGeom prst="rect">
            <a:avLst/>
          </a:prstGeom>
          <a:effectLst>
            <a:softEdge rad="25400"/>
          </a:effectLst>
        </p:spPr>
      </p:pic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D8E17207-9B9C-4F41-9EC7-8C97797222AC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4199" y="1257718"/>
            <a:ext cx="2333625" cy="1321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8537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0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9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0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7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3" dur="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video>
              <p:cMediaNode vol="80000">
                <p:cTn id="64" fill="hold" display="0">
                  <p:stCondLst>
                    <p:cond delay="indefinite"/>
                  </p:stCondLst>
                </p:cTn>
                <p:tgtEl>
                  <p:spTgt spid="25"/>
                </p:tgtEl>
              </p:cMediaNode>
            </p:video>
          </p:childTnLst>
        </p:cTn>
      </p:par>
    </p:tnLst>
    <p:bldLst>
      <p:bldP spid="24" grpId="0"/>
      <p:bldP spid="8" grpId="0"/>
      <p:bldP spid="8" grpId="1"/>
      <p:bldP spid="9" grpId="0"/>
      <p:bldP spid="9" grpId="1"/>
      <p:bldP spid="9" grpId="2"/>
      <p:bldP spid="7" grpId="0"/>
      <p:bldP spid="7" grpId="1"/>
      <p:bldP spid="5" grpId="0"/>
      <p:bldP spid="5" grpId="1"/>
      <p:bldP spid="5" grpId="2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Background 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-1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Last Question Button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32" y="248184"/>
            <a:ext cx="474529" cy="474529"/>
          </a:xfrm>
          <a:prstGeom prst="rect">
            <a:avLst/>
          </a:prstGeom>
        </p:spPr>
      </p:pic>
      <p:pic>
        <p:nvPicPr>
          <p:cNvPr id="19" name="Next Question Button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3271" y="248184"/>
            <a:ext cx="474529" cy="474529"/>
          </a:xfrm>
          <a:prstGeom prst="rect">
            <a:avLst/>
          </a:prstGeom>
        </p:spPr>
      </p:pic>
      <p:pic>
        <p:nvPicPr>
          <p:cNvPr id="20" name="Clue Button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5652" y="3381312"/>
            <a:ext cx="791986" cy="791986"/>
          </a:xfrm>
          <a:prstGeom prst="rect">
            <a:avLst/>
          </a:prstGeom>
        </p:spPr>
      </p:pic>
      <p:pic>
        <p:nvPicPr>
          <p:cNvPr id="21" name="Duplicate Button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5854" y="3381311"/>
            <a:ext cx="791986" cy="791986"/>
          </a:xfrm>
          <a:prstGeom prst="rect">
            <a:avLst/>
          </a:prstGeom>
        </p:spPr>
      </p:pic>
      <p:pic>
        <p:nvPicPr>
          <p:cNvPr id="22" name="Take 2 Button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9562" y="3381313"/>
            <a:ext cx="791986" cy="791986"/>
          </a:xfrm>
          <a:prstGeom prst="rect">
            <a:avLst/>
          </a:prstGeom>
        </p:spPr>
      </p:pic>
      <p:sp>
        <p:nvSpPr>
          <p:cNvPr id="24" name="Clue"/>
          <p:cNvSpPr txBox="1"/>
          <p:nvPr/>
        </p:nvSpPr>
        <p:spPr>
          <a:xfrm>
            <a:off x="152401" y="4457436"/>
            <a:ext cx="8000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Сюда входят такие понятия, как «зарплата», «пенсия», оплата за детский сад, квартиру и т.д.</a:t>
            </a:r>
            <a:endParaRPr lang="en-US" sz="14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23" name="Reveal Answer">
            <a:hlinkClick r:id="" action="ppaction://noaction">
              <a:snd r:embed="rId11" name="Answer Reveal.wav"/>
            </a:hlinkClick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7760" y="4405730"/>
            <a:ext cx="495330" cy="495330"/>
          </a:xfrm>
          <a:prstGeom prst="rect">
            <a:avLst/>
          </a:prstGeom>
        </p:spPr>
      </p:pic>
      <p:pic>
        <p:nvPicPr>
          <p:cNvPr id="30" name="Answer C Reveal" descr="M:\2014 Game Shows\Metal\POwerpoint\Answer C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231" y="3539477"/>
            <a:ext cx="2580829" cy="518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Answer D Reveal" descr="M:\2014 Game Shows\Metal\POwerpoint\Answer D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8942" y="3551846"/>
            <a:ext cx="2580829" cy="518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Answeer B Reveal" descr="M:\2014 Game Shows\Metal\POwerpoint\Answer B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3704" y="2923745"/>
            <a:ext cx="2580829" cy="518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ake 2 Answer"/>
          <p:cNvSpPr txBox="1"/>
          <p:nvPr/>
        </p:nvSpPr>
        <p:spPr>
          <a:xfrm>
            <a:off x="685800" y="3639777"/>
            <a:ext cx="2057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Кошелек</a:t>
            </a:r>
            <a:endParaRPr lang="en-US" sz="14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1028" name="Answer A Reveal" descr="M:\2014 Game Shows\Metal\POwerpoint\Answer A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232" y="2926509"/>
            <a:ext cx="2580829" cy="518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orrect Answer"/>
          <p:cNvSpPr txBox="1"/>
          <p:nvPr/>
        </p:nvSpPr>
        <p:spPr>
          <a:xfrm>
            <a:off x="3394075" y="3648075"/>
            <a:ext cx="2057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Зарплата</a:t>
            </a:r>
            <a:endParaRPr lang="en-US" sz="14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7" name="Incorrect Ans 2"/>
          <p:cNvSpPr txBox="1"/>
          <p:nvPr/>
        </p:nvSpPr>
        <p:spPr>
          <a:xfrm>
            <a:off x="3400425" y="3028950"/>
            <a:ext cx="2057400" cy="30777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ru-RU" sz="14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Реклама</a:t>
            </a:r>
            <a:endParaRPr lang="en-US" sz="14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Incorrect Ans 1"/>
          <p:cNvSpPr txBox="1"/>
          <p:nvPr/>
        </p:nvSpPr>
        <p:spPr>
          <a:xfrm>
            <a:off x="685800" y="3031714"/>
            <a:ext cx="2057400" cy="30777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ru-RU" sz="14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Бюджет</a:t>
            </a:r>
            <a:endParaRPr lang="en-US" sz="14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31" name="Question Reveal"/>
          <p:cNvSpPr/>
          <p:nvPr/>
        </p:nvSpPr>
        <p:spPr>
          <a:xfrm>
            <a:off x="152400" y="971550"/>
            <a:ext cx="5410199" cy="1608136"/>
          </a:xfrm>
          <a:prstGeom prst="roundRect">
            <a:avLst>
              <a:gd name="adj" fmla="val 5800"/>
            </a:avLst>
          </a:prstGeom>
          <a:solidFill>
            <a:schemeClr val="tx1">
              <a:alpha val="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Question"/>
          <p:cNvSpPr txBox="1"/>
          <p:nvPr/>
        </p:nvSpPr>
        <p:spPr>
          <a:xfrm>
            <a:off x="152400" y="1047750"/>
            <a:ext cx="3048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Как называется «доход» и «расход» семьи</a:t>
            </a:r>
            <a:endParaRPr lang="en-US" sz="16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25" name="Timer - 20 Seconds_PPv2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17" cstate="print"/>
          <a:srcRect l="11722" r="11722"/>
          <a:stretch/>
        </p:blipFill>
        <p:spPr>
          <a:xfrm>
            <a:off x="5800401" y="887851"/>
            <a:ext cx="3127248" cy="2297751"/>
          </a:xfrm>
          <a:prstGeom prst="rect">
            <a:avLst/>
          </a:prstGeom>
          <a:effectLst>
            <a:softEdge rad="25400"/>
          </a:effectLst>
        </p:spPr>
      </p:pic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0B7DD2B9-FBE2-4C51-84E4-C881502DE0E6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1059031"/>
            <a:ext cx="2251075" cy="1636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9996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0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9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0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7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3" dur="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video>
              <p:cMediaNode vol="80000">
                <p:cTn id="64" fill="hold" display="0">
                  <p:stCondLst>
                    <p:cond delay="indefinite"/>
                  </p:stCondLst>
                </p:cTn>
                <p:tgtEl>
                  <p:spTgt spid="25"/>
                </p:tgtEl>
              </p:cMediaNode>
            </p:video>
          </p:childTnLst>
        </p:cTn>
      </p:par>
    </p:tnLst>
    <p:bldLst>
      <p:bldP spid="24" grpId="0"/>
      <p:bldP spid="8" grpId="0"/>
      <p:bldP spid="8" grpId="1"/>
      <p:bldP spid="9" grpId="0"/>
      <p:bldP spid="9" grpId="1"/>
      <p:bldP spid="9" grpId="2"/>
      <p:bldP spid="7" grpId="0"/>
      <p:bldP spid="7" grpId="1"/>
      <p:bldP spid="7" grpId="2"/>
      <p:bldP spid="5" grpId="0"/>
      <p:bldP spid="5" grpId="1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Background 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-1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Last Question Button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32" y="248184"/>
            <a:ext cx="474529" cy="474529"/>
          </a:xfrm>
          <a:prstGeom prst="rect">
            <a:avLst/>
          </a:prstGeom>
        </p:spPr>
      </p:pic>
      <p:pic>
        <p:nvPicPr>
          <p:cNvPr id="19" name="Next Question Button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3271" y="248184"/>
            <a:ext cx="474529" cy="474529"/>
          </a:xfrm>
          <a:prstGeom prst="rect">
            <a:avLst/>
          </a:prstGeom>
        </p:spPr>
      </p:pic>
      <p:pic>
        <p:nvPicPr>
          <p:cNvPr id="20" name="Clue Button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5652" y="3381312"/>
            <a:ext cx="791986" cy="791986"/>
          </a:xfrm>
          <a:prstGeom prst="rect">
            <a:avLst/>
          </a:prstGeom>
        </p:spPr>
      </p:pic>
      <p:pic>
        <p:nvPicPr>
          <p:cNvPr id="21" name="Duplicate Button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5854" y="3381311"/>
            <a:ext cx="791986" cy="791986"/>
          </a:xfrm>
          <a:prstGeom prst="rect">
            <a:avLst/>
          </a:prstGeom>
        </p:spPr>
      </p:pic>
      <p:pic>
        <p:nvPicPr>
          <p:cNvPr id="22" name="Take 2 Button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9562" y="3381313"/>
            <a:ext cx="791986" cy="791986"/>
          </a:xfrm>
          <a:prstGeom prst="rect">
            <a:avLst/>
          </a:prstGeom>
        </p:spPr>
      </p:pic>
      <p:sp>
        <p:nvSpPr>
          <p:cNvPr id="24" name="Clue"/>
          <p:cNvSpPr txBox="1"/>
          <p:nvPr/>
        </p:nvSpPr>
        <p:spPr>
          <a:xfrm>
            <a:off x="152401" y="4457436"/>
            <a:ext cx="80009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Выплачивается один или два раза в месяц, может быть аванс и </a:t>
            </a:r>
            <a:r>
              <a:rPr lang="ru-RU" sz="1400" dirty="0" err="1" smtClean="0">
                <a:solidFill>
                  <a:schemeClr val="bg1"/>
                </a:solidFill>
                <a:latin typeface="Arial Black" panose="020B0A04020102020204" pitchFamily="34" charset="0"/>
              </a:rPr>
              <a:t>подрасчет</a:t>
            </a:r>
            <a:r>
              <a:rPr lang="ru-RU" sz="14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.</a:t>
            </a:r>
            <a:endParaRPr lang="en-US" sz="14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23" name="Reveal Answer">
            <a:hlinkClick r:id="" action="ppaction://noaction">
              <a:snd r:embed="rId11" name="Answer Reveal.wav"/>
            </a:hlinkClick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7760" y="4405730"/>
            <a:ext cx="495330" cy="495330"/>
          </a:xfrm>
          <a:prstGeom prst="rect">
            <a:avLst/>
          </a:prstGeom>
        </p:spPr>
      </p:pic>
      <p:pic>
        <p:nvPicPr>
          <p:cNvPr id="30" name="Answer C Reveal" descr="M:\2014 Game Shows\Metal\POwerpoint\Answer C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231" y="3539477"/>
            <a:ext cx="2580829" cy="518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Answer D Reveal" descr="M:\2014 Game Shows\Metal\POwerpoint\Answer D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8942" y="3551846"/>
            <a:ext cx="2580829" cy="518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Answeer B Reveal" descr="M:\2014 Game Shows\Metal\POwerpoint\Answer B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3704" y="2923745"/>
            <a:ext cx="2580829" cy="518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ake 2 Answer"/>
          <p:cNvSpPr txBox="1"/>
          <p:nvPr/>
        </p:nvSpPr>
        <p:spPr>
          <a:xfrm>
            <a:off x="685800" y="3639777"/>
            <a:ext cx="2057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Квитанция</a:t>
            </a:r>
            <a:endParaRPr lang="en-US" sz="14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1028" name="Answer A Reveal" descr="M:\2014 Game Shows\Metal\POwerpoint\Answer A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232" y="2926509"/>
            <a:ext cx="2580829" cy="518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orrect Answer"/>
          <p:cNvSpPr txBox="1"/>
          <p:nvPr/>
        </p:nvSpPr>
        <p:spPr>
          <a:xfrm>
            <a:off x="3394075" y="3648075"/>
            <a:ext cx="2057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Реклама</a:t>
            </a:r>
            <a:endParaRPr lang="en-US" sz="14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7" name="Incorrect Ans 2"/>
          <p:cNvSpPr txBox="1"/>
          <p:nvPr/>
        </p:nvSpPr>
        <p:spPr>
          <a:xfrm>
            <a:off x="3400425" y="3028950"/>
            <a:ext cx="2057400" cy="30777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ru-RU" sz="14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Чек</a:t>
            </a:r>
            <a:endParaRPr lang="en-US" sz="14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Incorrect Ans 1"/>
          <p:cNvSpPr txBox="1"/>
          <p:nvPr/>
        </p:nvSpPr>
        <p:spPr>
          <a:xfrm>
            <a:off x="685800" y="3031714"/>
            <a:ext cx="2057400" cy="30777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ru-RU" sz="14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Зарплата</a:t>
            </a:r>
            <a:endParaRPr lang="en-US" sz="14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31" name="Question Reveal"/>
          <p:cNvSpPr/>
          <p:nvPr/>
        </p:nvSpPr>
        <p:spPr>
          <a:xfrm>
            <a:off x="152400" y="971550"/>
            <a:ext cx="5410199" cy="1608136"/>
          </a:xfrm>
          <a:prstGeom prst="roundRect">
            <a:avLst>
              <a:gd name="adj" fmla="val 5800"/>
            </a:avLst>
          </a:prstGeom>
          <a:solidFill>
            <a:schemeClr val="tx1">
              <a:alpha val="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Question"/>
          <p:cNvSpPr txBox="1"/>
          <p:nvPr/>
        </p:nvSpPr>
        <p:spPr>
          <a:xfrm>
            <a:off x="152400" y="1047750"/>
            <a:ext cx="3048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Как называется плата за работу</a:t>
            </a:r>
            <a:endParaRPr lang="en-US" sz="20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25" name="Timer - 20 Seconds_PPv2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17" cstate="print"/>
          <a:srcRect l="11722" r="11722"/>
          <a:stretch/>
        </p:blipFill>
        <p:spPr>
          <a:xfrm>
            <a:off x="5800401" y="887851"/>
            <a:ext cx="3127248" cy="2297751"/>
          </a:xfrm>
          <a:prstGeom prst="rect">
            <a:avLst/>
          </a:prstGeom>
          <a:effectLst>
            <a:softEdge rad="25400"/>
          </a:effectLst>
        </p:spPr>
      </p:pic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DC72DE84-EC16-4AA0-9673-1A5BAF1353E3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1115228"/>
            <a:ext cx="2838760" cy="1596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4812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0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9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0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7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3" dur="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video>
              <p:cMediaNode vol="80000">
                <p:cTn id="64" fill="hold" display="0">
                  <p:stCondLst>
                    <p:cond delay="indefinite"/>
                  </p:stCondLst>
                </p:cTn>
                <p:tgtEl>
                  <p:spTgt spid="25"/>
                </p:tgtEl>
              </p:cMediaNode>
            </p:video>
          </p:childTnLst>
        </p:cTn>
      </p:par>
    </p:tnLst>
    <p:bldLst>
      <p:bldP spid="24" grpId="0"/>
      <p:bldP spid="8" grpId="0"/>
      <p:bldP spid="8" grpId="1"/>
      <p:bldP spid="8" grpId="2"/>
      <p:bldP spid="9" grpId="0"/>
      <p:bldP spid="9" grpId="1"/>
      <p:bldP spid="9" grpId="2"/>
      <p:bldP spid="7" grpId="0"/>
      <p:bldP spid="7" grpId="1"/>
      <p:bldP spid="5" grpId="0"/>
      <p:bldP spid="5" grpId="1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b5e65f9996ed91434780d1b263d558d8497e0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3185</TotalTime>
  <Words>255</Words>
  <Application>Microsoft Office PowerPoint</Application>
  <PresentationFormat>Экран (16:9)</PresentationFormat>
  <Paragraphs>87</Paragraphs>
  <Slides>12</Slides>
  <Notes>10</Notes>
  <HiddenSlides>0</HiddenSlides>
  <MMClips>10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Larillion</dc:creator>
  <cp:lastModifiedBy>User Windows</cp:lastModifiedBy>
  <cp:revision>81</cp:revision>
  <dcterms:created xsi:type="dcterms:W3CDTF">2014-06-21T19:55:02Z</dcterms:created>
  <dcterms:modified xsi:type="dcterms:W3CDTF">2021-01-12T13:06:20Z</dcterms:modified>
</cp:coreProperties>
</file>