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1838F-D9AA-494D-ACC3-74DF542145E5}" type="datetimeFigureOut">
              <a:rPr lang="ru-RU" smtClean="0"/>
              <a:pPr/>
              <a:t>11.05.2021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1CD86-7750-456F-99FF-7B041E673E0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062525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1838F-D9AA-494D-ACC3-74DF542145E5}" type="datetimeFigureOut">
              <a:rPr lang="ru-RU" smtClean="0"/>
              <a:pPr/>
              <a:t>11.05.2021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1CD86-7750-456F-99FF-7B041E673E0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036843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1838F-D9AA-494D-ACC3-74DF542145E5}" type="datetimeFigureOut">
              <a:rPr lang="ru-RU" smtClean="0"/>
              <a:pPr/>
              <a:t>11.05.2021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1CD86-7750-456F-99FF-7B041E673E0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853557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1838F-D9AA-494D-ACC3-74DF542145E5}" type="datetimeFigureOut">
              <a:rPr lang="ru-RU" smtClean="0"/>
              <a:pPr/>
              <a:t>11.05.2021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1CD86-7750-456F-99FF-7B041E673E0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875519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1838F-D9AA-494D-ACC3-74DF542145E5}" type="datetimeFigureOut">
              <a:rPr lang="ru-RU" smtClean="0"/>
              <a:pPr/>
              <a:t>11.05.2021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1CD86-7750-456F-99FF-7B041E673E0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470940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1838F-D9AA-494D-ACC3-74DF542145E5}" type="datetimeFigureOut">
              <a:rPr lang="ru-RU" smtClean="0"/>
              <a:pPr/>
              <a:t>11.05.2021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1CD86-7750-456F-99FF-7B041E673E0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660280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1838F-D9AA-494D-ACC3-74DF542145E5}" type="datetimeFigureOut">
              <a:rPr lang="ru-RU" smtClean="0"/>
              <a:pPr/>
              <a:t>11.05.2021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1CD86-7750-456F-99FF-7B041E673E0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180748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1838F-D9AA-494D-ACC3-74DF542145E5}" type="datetimeFigureOut">
              <a:rPr lang="ru-RU" smtClean="0"/>
              <a:pPr/>
              <a:t>11.05.2021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1CD86-7750-456F-99FF-7B041E673E0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103804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1838F-D9AA-494D-ACC3-74DF542145E5}" type="datetimeFigureOut">
              <a:rPr lang="ru-RU" smtClean="0"/>
              <a:pPr/>
              <a:t>11.05.2021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1CD86-7750-456F-99FF-7B041E673E0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686246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1838F-D9AA-494D-ACC3-74DF542145E5}" type="datetimeFigureOut">
              <a:rPr lang="ru-RU" smtClean="0"/>
              <a:pPr/>
              <a:t>11.05.2021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1CD86-7750-456F-99FF-7B041E673E0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398694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1838F-D9AA-494D-ACC3-74DF542145E5}" type="datetimeFigureOut">
              <a:rPr lang="ru-RU" smtClean="0"/>
              <a:pPr/>
              <a:t>11.05.2021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1CD86-7750-456F-99FF-7B041E673E0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047309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D1838F-D9AA-494D-ACC3-74DF542145E5}" type="datetimeFigureOut">
              <a:rPr lang="ru-RU" smtClean="0"/>
              <a:pPr/>
              <a:t>11.05.2021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21CD86-7750-456F-99FF-7B041E673E0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547833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932040" y="5445224"/>
            <a:ext cx="3528392" cy="1152128"/>
          </a:xfrm>
        </p:spPr>
        <p:txBody>
          <a:bodyPr>
            <a:normAutofit/>
          </a:bodyPr>
          <a:lstStyle/>
          <a:p>
            <a:r>
              <a:rPr lang="ru-RU" sz="2000" b="1" i="1" dirty="0" smtClean="0">
                <a:solidFill>
                  <a:schemeClr val="tx1"/>
                </a:solidFill>
              </a:rPr>
              <a:t>Внеклассное занятие </a:t>
            </a:r>
          </a:p>
          <a:p>
            <a:r>
              <a:rPr lang="ru-RU" sz="2000" b="1" i="1" dirty="0" smtClean="0">
                <a:solidFill>
                  <a:schemeClr val="tx1"/>
                </a:solidFill>
              </a:rPr>
              <a:t>для учеников 5-6 классов</a:t>
            </a:r>
          </a:p>
          <a:p>
            <a:r>
              <a:rPr lang="ru-RU" sz="2000" b="1" i="1" dirty="0" smtClean="0">
                <a:solidFill>
                  <a:schemeClr val="tx1"/>
                </a:solidFill>
              </a:rPr>
              <a:t>Учитель: Габдуллина Л.Р.</a:t>
            </a:r>
            <a:endParaRPr lang="ru-RU" sz="2000" b="1" i="1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85852" y="214712"/>
            <a:ext cx="6858048" cy="5153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55576" y="332656"/>
            <a:ext cx="66247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Парламент, общество и я</a:t>
            </a:r>
            <a:endParaRPr lang="ru-RU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403118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2362"/>
            <a:ext cx="8704967" cy="6264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3036655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892480" cy="6669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5632630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3541" y="332656"/>
            <a:ext cx="8232915" cy="61746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8604129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382" y="260648"/>
            <a:ext cx="8473201" cy="6177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4289210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3288" y="188639"/>
            <a:ext cx="8609192" cy="65047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3587523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16632"/>
            <a:ext cx="4968551" cy="6452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3460027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95513" y="257175"/>
            <a:ext cx="4752975" cy="6343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6880106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96921"/>
            <a:ext cx="6624736" cy="63266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21709917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4380" y="522402"/>
            <a:ext cx="8170027" cy="576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18963597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Пользователь\Desktop\img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58934"/>
            <a:ext cx="8892480" cy="6669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91765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1700808"/>
            <a:ext cx="8113545" cy="4896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23528" y="260648"/>
            <a:ext cx="653447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1.</a:t>
            </a:r>
            <a:r>
              <a:rPr lang="ru-RU" sz="2800" dirty="0" smtClean="0"/>
              <a:t>	</a:t>
            </a:r>
            <a:r>
              <a:rPr lang="ru-RU" sz="2800" b="1" dirty="0" smtClean="0"/>
              <a:t>Как называется основной закон РФ, который имеет высшую юридическую силу, прямое действие и применяется на всей территории государства? 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xmlns="" val="52615470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Пользователь\Desktop\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820472" cy="6615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923096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1700808"/>
            <a:ext cx="8113545" cy="4896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5536" y="188640"/>
            <a:ext cx="646246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2.	Этот высший нормативный правовой акт РФ был принят всеобщим голосованием (референдумом) 12 декабря 1993 года. 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xmlns="" val="34044844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1700808"/>
            <a:ext cx="8113545" cy="4896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51520" y="260648"/>
            <a:ext cx="660648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3.	Она (этот документ женского рода) определяет устройство государства и общества, порядок образования органов власти, избирательную систему государства и права, свободы и обязанности граждан. 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xmlns="" val="9952049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Пользователь\Desktop\02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319049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588810"/>
            <a:ext cx="8820472" cy="51818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" y="385197"/>
            <a:ext cx="846043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Тема беседы: </a:t>
            </a:r>
          </a:p>
          <a:p>
            <a:r>
              <a:rPr lang="ru-RU" sz="4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Твои права – твое спасенье</a:t>
            </a:r>
            <a:endParaRPr lang="ru-RU" sz="40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100023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Пользователь\Desktop\00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79446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197346"/>
            <a:ext cx="7992888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Для группы 1</a:t>
            </a:r>
          </a:p>
          <a:p>
            <a:r>
              <a:rPr lang="ru-RU" dirty="0" smtClean="0"/>
              <a:t>Право на личную жизнь	                                                                      Статья 23,24</a:t>
            </a:r>
          </a:p>
          <a:p>
            <a:r>
              <a:rPr lang="ru-RU" dirty="0" smtClean="0"/>
              <a:t>Право на имя при рождении и национальную принадлежность	Статья 26</a:t>
            </a:r>
          </a:p>
          <a:p>
            <a:r>
              <a:rPr lang="ru-RU" dirty="0" smtClean="0"/>
              <a:t>Право на свободу	                                                                                        Статья 22</a:t>
            </a:r>
          </a:p>
          <a:p>
            <a:r>
              <a:rPr lang="ru-RU" dirty="0" smtClean="0"/>
              <a:t>Право на свободу передвижения	                                                     Статья 27</a:t>
            </a:r>
          </a:p>
          <a:p>
            <a:r>
              <a:rPr lang="ru-RU" dirty="0" smtClean="0"/>
              <a:t>Право на равноправие	                                                                      Статья 19</a:t>
            </a:r>
          </a:p>
          <a:p>
            <a:r>
              <a:rPr lang="ru-RU" dirty="0" smtClean="0"/>
              <a:t>Право на частную собственность	                                                     Статья 25</a:t>
            </a:r>
          </a:p>
          <a:p>
            <a:r>
              <a:rPr lang="ru-RU" dirty="0" smtClean="0"/>
              <a:t>Право на свободу вероисповедания	                                                     Статья 28</a:t>
            </a:r>
          </a:p>
          <a:p>
            <a:r>
              <a:rPr lang="ru-RU" dirty="0" smtClean="0"/>
              <a:t>Право на жизнь	                                                                                        Статья 20</a:t>
            </a:r>
          </a:p>
          <a:p>
            <a:pPr algn="ctr"/>
            <a:r>
              <a:rPr lang="ru-RU" b="1" dirty="0" smtClean="0"/>
              <a:t>Для группы 2</a:t>
            </a:r>
            <a:r>
              <a:rPr lang="ru-RU" dirty="0" smtClean="0"/>
              <a:t>	</a:t>
            </a:r>
          </a:p>
          <a:p>
            <a:r>
              <a:rPr lang="ru-RU" dirty="0" smtClean="0"/>
              <a:t>Право на жалобы	                                                                                        Статья 33</a:t>
            </a:r>
          </a:p>
          <a:p>
            <a:r>
              <a:rPr lang="ru-RU" dirty="0" smtClean="0"/>
              <a:t>Право на свободу слова	                                                                       Статья 29</a:t>
            </a:r>
          </a:p>
          <a:p>
            <a:r>
              <a:rPr lang="ru-RU" dirty="0" smtClean="0"/>
              <a:t>Право на митинги	                                                                                        Статья 31</a:t>
            </a:r>
          </a:p>
          <a:p>
            <a:r>
              <a:rPr lang="ru-RU" dirty="0" smtClean="0"/>
              <a:t>Право на объединение по интересам	                                                     Статья 30</a:t>
            </a:r>
          </a:p>
          <a:p>
            <a:pPr algn="ctr"/>
            <a:r>
              <a:rPr lang="ru-RU" b="1" dirty="0" smtClean="0"/>
              <a:t>Для группы 3	</a:t>
            </a:r>
          </a:p>
          <a:p>
            <a:r>
              <a:rPr lang="ru-RU" dirty="0" smtClean="0"/>
              <a:t>Право на социальные пособия	                                                     Статья 39</a:t>
            </a:r>
          </a:p>
          <a:p>
            <a:r>
              <a:rPr lang="ru-RU" dirty="0" smtClean="0"/>
              <a:t>Право на чистую экологию	                                                                       Статья 42</a:t>
            </a:r>
          </a:p>
          <a:p>
            <a:r>
              <a:rPr lang="ru-RU" dirty="0" smtClean="0"/>
              <a:t>Право на жилье	                                                                                        Статья 40</a:t>
            </a:r>
          </a:p>
          <a:p>
            <a:r>
              <a:rPr lang="ru-RU" dirty="0" smtClean="0"/>
              <a:t>Право на труд	                                                                                        Статья 37</a:t>
            </a:r>
          </a:p>
          <a:p>
            <a:r>
              <a:rPr lang="ru-RU" dirty="0" smtClean="0"/>
              <a:t>Право на образование	                                                                       Статья 43</a:t>
            </a:r>
          </a:p>
          <a:p>
            <a:r>
              <a:rPr lang="ru-RU" dirty="0" smtClean="0"/>
              <a:t>Право на медицинскую помощь	                                                     Статья 41</a:t>
            </a:r>
          </a:p>
          <a:p>
            <a:r>
              <a:rPr lang="ru-RU" dirty="0" smtClean="0"/>
              <a:t>Право на семью	                                                                                        Статья 38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946102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8844136" cy="612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10357930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</TotalTime>
  <Words>37</Words>
  <Application>Microsoft Office PowerPoint</Application>
  <PresentationFormat>Экран (4:3)</PresentationFormat>
  <Paragraphs>31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11</cp:revision>
  <dcterms:created xsi:type="dcterms:W3CDTF">2018-10-30T16:38:51Z</dcterms:created>
  <dcterms:modified xsi:type="dcterms:W3CDTF">2021-05-11T15:31:27Z</dcterms:modified>
</cp:coreProperties>
</file>