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65" y="1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205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500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04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7046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38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495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325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171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036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792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453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170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021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370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371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03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27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FDD4FF8-4509-445F-80CC-0CFC8AB3BCF2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A5F67E8-6A5B-4DD6-B8D7-66520F613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53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214D1-151E-46BE-922F-9DF224D20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450" y="66676"/>
            <a:ext cx="9667875" cy="1400383"/>
          </a:xfrm>
        </p:spPr>
        <p:txBody>
          <a:bodyPr>
            <a:noAutofit/>
          </a:bodyPr>
          <a:lstStyle/>
          <a:p>
            <a:r>
              <a:rPr lang="ru-RU" sz="2400" b="1" cap="none" dirty="0">
                <a:latin typeface="Bahnschrift SemiCondensed" panose="020B0502040204020203" pitchFamily="34" charset="0"/>
              </a:rPr>
              <a:t>Государственное бюджетное дошкольное образовательное учреждение</a:t>
            </a:r>
            <a:br>
              <a:rPr lang="ru-RU" sz="2400" b="1" cap="none" dirty="0">
                <a:latin typeface="Bahnschrift SemiCondensed" panose="020B0502040204020203" pitchFamily="34" charset="0"/>
              </a:rPr>
            </a:br>
            <a:r>
              <a:rPr lang="ru-RU" sz="2400" b="1" cap="none" dirty="0">
                <a:latin typeface="Bahnschrift SemiCondensed" panose="020B0502040204020203" pitchFamily="34" charset="0"/>
              </a:rPr>
              <a:t>детский сад №58 </a:t>
            </a:r>
            <a:r>
              <a:rPr lang="ru-RU" sz="2400" b="1" cap="none" dirty="0" err="1">
                <a:latin typeface="Bahnschrift SemiCondensed" panose="020B0502040204020203" pitchFamily="34" charset="0"/>
              </a:rPr>
              <a:t>колпинского</a:t>
            </a:r>
            <a:r>
              <a:rPr lang="ru-RU" sz="2400" b="1" cap="none" dirty="0">
                <a:latin typeface="Bahnschrift SemiCondensed" panose="020B0502040204020203" pitchFamily="34" charset="0"/>
              </a:rPr>
              <a:t> района </a:t>
            </a:r>
            <a:r>
              <a:rPr lang="ru-RU" sz="2400" b="1" cap="none" dirty="0" err="1">
                <a:latin typeface="Bahnschrift SemiCondensed" panose="020B0502040204020203" pitchFamily="34" charset="0"/>
              </a:rPr>
              <a:t>санкт-петербурга</a:t>
            </a:r>
            <a:br>
              <a:rPr lang="ru-RU" sz="2400" dirty="0">
                <a:latin typeface="Bahnschrift SemiCondensed" panose="020B0502040204020203" pitchFamily="34" charset="0"/>
              </a:rPr>
            </a:br>
            <a:endParaRPr lang="ru-RU" sz="3600" dirty="0">
              <a:latin typeface="Bahnschrift SemiCondensed" panose="020B0502040204020203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B660919-1824-4200-A4C0-F952EF0CF7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928088"/>
            <a:ext cx="5915024" cy="1295399"/>
          </a:xfrm>
        </p:spPr>
        <p:txBody>
          <a:bodyPr/>
          <a:lstStyle/>
          <a:p>
            <a:pPr algn="r"/>
            <a:r>
              <a:rPr lang="ru-RU" b="1" cap="none" dirty="0">
                <a:solidFill>
                  <a:schemeClr val="tx1"/>
                </a:solidFill>
                <a:latin typeface="Bahnschrift SemiCondensed" panose="020B0502040204020203" pitchFamily="34" charset="0"/>
              </a:rPr>
              <a:t>Выполнили воспитатели: </a:t>
            </a:r>
            <a:r>
              <a:rPr lang="ru-RU" b="1" cap="none" dirty="0" err="1">
                <a:solidFill>
                  <a:schemeClr val="tx1"/>
                </a:solidFill>
                <a:latin typeface="Bahnschrift SemiCondensed" panose="020B0502040204020203" pitchFamily="34" charset="0"/>
              </a:rPr>
              <a:t>Ашурбекова</a:t>
            </a:r>
            <a:r>
              <a:rPr lang="ru-RU" b="1" cap="none" dirty="0">
                <a:solidFill>
                  <a:schemeClr val="tx1"/>
                </a:solidFill>
                <a:latin typeface="Bahnschrift SemiCondensed" panose="020B0502040204020203" pitchFamily="34" charset="0"/>
              </a:rPr>
              <a:t> Н.А.</a:t>
            </a:r>
          </a:p>
          <a:p>
            <a:pPr algn="r"/>
            <a:r>
              <a:rPr lang="ru-RU" b="1" cap="none" dirty="0">
                <a:solidFill>
                  <a:schemeClr val="tx1"/>
                </a:solidFill>
                <a:latin typeface="Bahnschrift SemiCondensed" panose="020B0502040204020203" pitchFamily="34" charset="0"/>
              </a:rPr>
              <a:t>Мальцева Л.И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237571D-472F-43E2-9647-89893BEC6F48}"/>
              </a:ext>
            </a:extLst>
          </p:cNvPr>
          <p:cNvSpPr/>
          <p:nvPr/>
        </p:nvSpPr>
        <p:spPr>
          <a:xfrm>
            <a:off x="2994409" y="2286000"/>
            <a:ext cx="62902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Bahnschrift SemiCondensed" panose="020B0502040204020203" pitchFamily="34" charset="0"/>
              </a:rPr>
              <a:t>Развивающие игры для детей 4-5 лет </a:t>
            </a:r>
          </a:p>
        </p:txBody>
      </p:sp>
    </p:spTree>
    <p:extLst>
      <p:ext uri="{BB962C8B-B14F-4D97-AF65-F5344CB8AC3E}">
        <p14:creationId xmlns:p14="http://schemas.microsoft.com/office/powerpoint/2010/main" val="1569266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E9C8B653-ECB2-474F-8991-B3D5D0F98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74" y="180871"/>
            <a:ext cx="10351752" cy="6350558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cap="none" dirty="0">
                <a:solidFill>
                  <a:schemeClr val="tx1"/>
                </a:solidFill>
              </a:rPr>
              <a:t>Игра найди лишний предмет</a:t>
            </a:r>
          </a:p>
          <a:p>
            <a:pPr algn="l"/>
            <a:r>
              <a:rPr lang="ru-RU" sz="2400" b="1" cap="none" dirty="0">
                <a:solidFill>
                  <a:schemeClr val="tx1"/>
                </a:solidFill>
              </a:rPr>
              <a:t>Цель: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sz="2400" b="1" cap="none" dirty="0">
                <a:solidFill>
                  <a:schemeClr val="tx1"/>
                </a:solidFill>
              </a:rPr>
              <a:t>обучение умению группировать предметы по определенным качествам с исключением лишнего.</a:t>
            </a:r>
          </a:p>
          <a:p>
            <a:pPr algn="l"/>
            <a:r>
              <a:rPr lang="ru-RU" sz="2400" b="1" cap="none" dirty="0">
                <a:solidFill>
                  <a:schemeClr val="tx1"/>
                </a:solidFill>
              </a:rPr>
              <a:t>Задачи: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sz="2400" b="1" cap="none" dirty="0">
                <a:solidFill>
                  <a:schemeClr val="tx1"/>
                </a:solidFill>
              </a:rPr>
              <a:t>обучение навыку анализа, сравнения, обобщения, нахождения связей между объектами;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sz="2400" b="1" cap="none" dirty="0">
                <a:solidFill>
                  <a:schemeClr val="tx1"/>
                </a:solidFill>
              </a:rPr>
              <a:t>развитие образного мышления, способности логически мыслить;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sz="2400" b="1" cap="none" dirty="0">
                <a:solidFill>
                  <a:schemeClr val="tx1"/>
                </a:solidFill>
              </a:rPr>
              <a:t>активизация индивидуального словаря по определенным темам;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sz="2400" b="1" cap="none" dirty="0">
                <a:solidFill>
                  <a:schemeClr val="tx1"/>
                </a:solidFill>
              </a:rPr>
              <a:t>улучшение памяти, концентрации внимания;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sz="2400" b="1" cap="none" dirty="0">
                <a:solidFill>
                  <a:schemeClr val="tx1"/>
                </a:solidFill>
              </a:rPr>
              <a:t>развитие зрительного восприятия;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sz="2400" b="1" cap="none" dirty="0">
                <a:solidFill>
                  <a:schemeClr val="tx1"/>
                </a:solidFill>
              </a:rPr>
              <a:t>развитие речевых способностей, обучение навыку изложения мыслей и построения диалогов.</a:t>
            </a:r>
          </a:p>
          <a:p>
            <a:pPr algn="l"/>
            <a:endParaRPr lang="ru-RU" sz="2400" b="1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450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17904CA-A625-4421-A91D-40221EBB179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730" y="90435"/>
            <a:ext cx="5014127" cy="6611816"/>
          </a:xfrm>
        </p:spPr>
      </p:pic>
    </p:spTree>
    <p:extLst>
      <p:ext uri="{BB962C8B-B14F-4D97-AF65-F5344CB8AC3E}">
        <p14:creationId xmlns:p14="http://schemas.microsoft.com/office/powerpoint/2010/main" val="2499756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022A729-A234-4A31-8CA8-96300C63F3D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681" y="100483"/>
            <a:ext cx="4943790" cy="6682153"/>
          </a:xfrm>
        </p:spPr>
      </p:pic>
    </p:spTree>
    <p:extLst>
      <p:ext uri="{BB962C8B-B14F-4D97-AF65-F5344CB8AC3E}">
        <p14:creationId xmlns:p14="http://schemas.microsoft.com/office/powerpoint/2010/main" val="868127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DCFD181-25EF-4A90-B06A-E34BFF06026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084" y="0"/>
            <a:ext cx="5024175" cy="6858000"/>
          </a:xfrm>
        </p:spPr>
      </p:pic>
    </p:spTree>
    <p:extLst>
      <p:ext uri="{BB962C8B-B14F-4D97-AF65-F5344CB8AC3E}">
        <p14:creationId xmlns:p14="http://schemas.microsoft.com/office/powerpoint/2010/main" val="1112211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77F432-12D3-4337-B27D-CB47946B749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292" y="0"/>
            <a:ext cx="4722725" cy="6858000"/>
          </a:xfrm>
        </p:spPr>
      </p:pic>
    </p:spTree>
    <p:extLst>
      <p:ext uri="{BB962C8B-B14F-4D97-AF65-F5344CB8AC3E}">
        <p14:creationId xmlns:p14="http://schemas.microsoft.com/office/powerpoint/2010/main" val="377703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382FCD6-1042-4604-9C39-39E81C45DE1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890" y="0"/>
            <a:ext cx="5094514" cy="6742444"/>
          </a:xfrm>
        </p:spPr>
      </p:pic>
    </p:spTree>
    <p:extLst>
      <p:ext uri="{BB962C8B-B14F-4D97-AF65-F5344CB8AC3E}">
        <p14:creationId xmlns:p14="http://schemas.microsoft.com/office/powerpoint/2010/main" val="1036358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BE6A37F-42BB-42BE-8F61-306575C2BBB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937" y="75362"/>
            <a:ext cx="4963887" cy="6782638"/>
          </a:xfrm>
        </p:spPr>
      </p:pic>
    </p:spTree>
    <p:extLst>
      <p:ext uri="{BB962C8B-B14F-4D97-AF65-F5344CB8AC3E}">
        <p14:creationId xmlns:p14="http://schemas.microsoft.com/office/powerpoint/2010/main" val="319680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16E077E-4184-4C83-B701-5A638AF313A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47" y="24325"/>
            <a:ext cx="4501662" cy="6758312"/>
          </a:xfrm>
        </p:spPr>
      </p:pic>
    </p:spTree>
    <p:extLst>
      <p:ext uri="{BB962C8B-B14F-4D97-AF65-F5344CB8AC3E}">
        <p14:creationId xmlns:p14="http://schemas.microsoft.com/office/powerpoint/2010/main" val="3226314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2E5AFE9-8053-45B1-936C-F780189B697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54" y="14486"/>
            <a:ext cx="4531806" cy="6829658"/>
          </a:xfrm>
        </p:spPr>
      </p:pic>
    </p:spTree>
    <p:extLst>
      <p:ext uri="{BB962C8B-B14F-4D97-AF65-F5344CB8AC3E}">
        <p14:creationId xmlns:p14="http://schemas.microsoft.com/office/powerpoint/2010/main" val="13347277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9574B92-B3F6-4D02-BB3C-AC3F5BF3429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374" y="-1"/>
            <a:ext cx="4672483" cy="6712299"/>
          </a:xfrm>
        </p:spPr>
      </p:pic>
    </p:spTree>
    <p:extLst>
      <p:ext uri="{BB962C8B-B14F-4D97-AF65-F5344CB8AC3E}">
        <p14:creationId xmlns:p14="http://schemas.microsoft.com/office/powerpoint/2010/main" val="3144340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87827588-0772-4118-892C-90ED281C3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5" y="333376"/>
            <a:ext cx="10364452" cy="6334124"/>
          </a:xfrm>
        </p:spPr>
        <p:txBody>
          <a:bodyPr>
            <a:normAutofit lnSpcReduction="10000"/>
          </a:bodyPr>
          <a:lstStyle/>
          <a:p>
            <a:r>
              <a:rPr lang="ru-RU" sz="2400" b="1" cap="none" dirty="0"/>
              <a:t>Игра найди отличия </a:t>
            </a:r>
          </a:p>
          <a:p>
            <a:pPr algn="l"/>
            <a:r>
              <a:rPr lang="ru-RU" sz="2400" b="1" cap="none" dirty="0"/>
              <a:t>Цель: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2400" b="1" cap="none" dirty="0"/>
              <a:t>развивать умение сравнивать предметы, устанавливать их различие и сходство.</a:t>
            </a:r>
          </a:p>
          <a:p>
            <a:pPr algn="l"/>
            <a:r>
              <a:rPr lang="ru-RU" sz="2400" b="1" cap="none" dirty="0"/>
              <a:t>Задачи: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2400" b="1" cap="none" dirty="0"/>
              <a:t>продолжать развивать умение последовательно рассматривать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2400" b="1" cap="none" dirty="0"/>
              <a:t>продолжать знакомить с цветами спектра: красным, оранжевым, жёлтым, зелёным, голубым, синим, фиолетовым, белым, серым, чёрным.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2400" b="1" cap="none" dirty="0"/>
              <a:t>развивать умения считать.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2400" b="1" cap="none" dirty="0"/>
              <a:t>развивать внимание, память, мышление.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2400" b="1" cap="none" dirty="0"/>
              <a:t>активизировать речь детей.</a:t>
            </a:r>
          </a:p>
        </p:txBody>
      </p:sp>
    </p:spTree>
    <p:extLst>
      <p:ext uri="{BB962C8B-B14F-4D97-AF65-F5344CB8AC3E}">
        <p14:creationId xmlns:p14="http://schemas.microsoft.com/office/powerpoint/2010/main" val="3974423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FBEA3C-E507-4FD6-BD1A-0575C657D35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14" y="0"/>
            <a:ext cx="4823209" cy="6858000"/>
          </a:xfrm>
        </p:spPr>
      </p:pic>
    </p:spTree>
    <p:extLst>
      <p:ext uri="{BB962C8B-B14F-4D97-AF65-F5344CB8AC3E}">
        <p14:creationId xmlns:p14="http://schemas.microsoft.com/office/powerpoint/2010/main" val="2323807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A96059E-A96F-4158-B94D-2693B6FE8B6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502" y="70338"/>
            <a:ext cx="4702629" cy="6787662"/>
          </a:xfrm>
        </p:spPr>
      </p:pic>
    </p:spTree>
    <p:extLst>
      <p:ext uri="{BB962C8B-B14F-4D97-AF65-F5344CB8AC3E}">
        <p14:creationId xmlns:p14="http://schemas.microsoft.com/office/powerpoint/2010/main" val="933922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DBB4EF6-490B-4657-9949-BEC1F3C70BA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54" y="90436"/>
            <a:ext cx="4722725" cy="6682154"/>
          </a:xfrm>
        </p:spPr>
      </p:pic>
    </p:spTree>
    <p:extLst>
      <p:ext uri="{BB962C8B-B14F-4D97-AF65-F5344CB8AC3E}">
        <p14:creationId xmlns:p14="http://schemas.microsoft.com/office/powerpoint/2010/main" val="35765930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98D00A-90F7-472A-A8E0-A3EB9D21F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597" y="190919"/>
            <a:ext cx="10364451" cy="462224"/>
          </a:xfrm>
        </p:spPr>
        <p:txBody>
          <a:bodyPr>
            <a:normAutofit fontScale="90000"/>
          </a:bodyPr>
          <a:lstStyle/>
          <a:p>
            <a:r>
              <a:rPr lang="ru-RU" b="1" cap="none" dirty="0"/>
              <a:t>Спасибо за внимание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27E619-AC29-42EE-A302-A0560BA1B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248" y="653143"/>
            <a:ext cx="6712299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35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108984-4A47-4BD8-AA51-61C0F5AA0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95251"/>
            <a:ext cx="10364451" cy="1314449"/>
          </a:xfrm>
        </p:spPr>
        <p:txBody>
          <a:bodyPr/>
          <a:lstStyle/>
          <a:p>
            <a:r>
              <a:rPr lang="ru-RU" b="1" dirty="0"/>
              <a:t>Найди 5 отличий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149A3664-75AD-4BA3-AF49-C7640DB1B1D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23128596"/>
              </p:ext>
            </p:extLst>
          </p:nvPr>
        </p:nvGraphicFramePr>
        <p:xfrm>
          <a:off x="914400" y="1409700"/>
          <a:ext cx="10363200" cy="5353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1600">
                  <a:extLst>
                    <a:ext uri="{9D8B030D-6E8A-4147-A177-3AD203B41FA5}">
                      <a16:colId xmlns:a16="http://schemas.microsoft.com/office/drawing/2014/main" val="3897958393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64327729"/>
                    </a:ext>
                  </a:extLst>
                </a:gridCol>
              </a:tblGrid>
              <a:tr h="53530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571155"/>
                  </a:ext>
                </a:extLst>
              </a:tr>
            </a:tbl>
          </a:graphicData>
        </a:graphic>
      </p:graphicFrame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4AFDDC50-AAC7-4B6E-B25C-E637AD6906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4" y="1409700"/>
            <a:ext cx="5182226" cy="535305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9993F01-95A5-45D2-8558-1DCBA9D28A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09701"/>
            <a:ext cx="5181600" cy="535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3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469B3-6477-492F-9CD7-65536B0F0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32788"/>
            <a:ext cx="10364451" cy="1093594"/>
          </a:xfrm>
          <a:noFill/>
        </p:spPr>
        <p:txBody>
          <a:bodyPr/>
          <a:lstStyle/>
          <a:p>
            <a:r>
              <a:rPr lang="ru-RU" b="1" dirty="0"/>
              <a:t>Найди 5 отличий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E61BA41-E315-416F-BC5A-5460074B64A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852" y="1195753"/>
            <a:ext cx="4880148" cy="558688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57ED90-41E8-4235-A7C2-BE2DCF4B1C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95754"/>
            <a:ext cx="4987332" cy="558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568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71B541-66F0-458F-9D19-AB1F86B2B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80871"/>
            <a:ext cx="10364451" cy="885930"/>
          </a:xfrm>
        </p:spPr>
        <p:txBody>
          <a:bodyPr/>
          <a:lstStyle/>
          <a:p>
            <a:r>
              <a:rPr lang="ru-RU" b="1" dirty="0"/>
              <a:t>Найди 5 отличий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73A7148-6621-4DEB-B13C-45BBD1BFF13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415" y="1171575"/>
            <a:ext cx="4835611" cy="568642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D1FB5B-4CEE-4C15-BF6E-7F64B61745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027" y="1171575"/>
            <a:ext cx="4835611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16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83E402-E313-4C5B-979D-8AEC1D534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80871"/>
            <a:ext cx="10364451" cy="885930"/>
          </a:xfrm>
        </p:spPr>
        <p:txBody>
          <a:bodyPr/>
          <a:lstStyle/>
          <a:p>
            <a:r>
              <a:rPr lang="ru-RU" b="1" dirty="0"/>
              <a:t>Найди 5 отличий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79962B-CC0E-418B-B47B-17AE508267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141" y="1527349"/>
            <a:ext cx="4572000" cy="524524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E0098C-8B75-4297-8366-A5753BD65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141" y="1527348"/>
            <a:ext cx="5067717" cy="524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95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71D464-2001-4444-B3A8-BD00A509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31114"/>
            <a:ext cx="10364451" cy="835688"/>
          </a:xfrm>
        </p:spPr>
        <p:txBody>
          <a:bodyPr/>
          <a:lstStyle/>
          <a:p>
            <a:r>
              <a:rPr lang="ru-RU" b="1" dirty="0"/>
              <a:t>Найди 6 отличий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E4AFEC6-C745-424B-8D4C-226C13EFA6A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28" y="1698172"/>
            <a:ext cx="4876748" cy="492871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43091D-75ED-4A50-B959-E1529F2B9F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478" y="1698172"/>
            <a:ext cx="5120735" cy="492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9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A1F44-0F1A-4362-8082-8815FAFBF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170822"/>
            <a:ext cx="10364451" cy="895979"/>
          </a:xfrm>
        </p:spPr>
        <p:txBody>
          <a:bodyPr/>
          <a:lstStyle/>
          <a:p>
            <a:r>
              <a:rPr lang="ru-RU" b="1" dirty="0"/>
              <a:t>Найди 5 отличий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0BCE96-DEC9-4BDC-90B0-706EAAB9D4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930" y="1185705"/>
            <a:ext cx="4448069" cy="550147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B98264-6871-4435-A2B4-C29F37C0A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374" y="1185705"/>
            <a:ext cx="4606121" cy="550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948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E1C9A8-56A0-42A9-93A6-E2A94CF25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100485"/>
            <a:ext cx="10364451" cy="874205"/>
          </a:xfrm>
        </p:spPr>
        <p:txBody>
          <a:bodyPr/>
          <a:lstStyle/>
          <a:p>
            <a:r>
              <a:rPr lang="ru-RU" b="1" dirty="0"/>
              <a:t>Найди 4 отличия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8ED99E4-AB74-48F7-A9C2-BE547F2169F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1507253"/>
            <a:ext cx="5346348" cy="525026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01F6E6B-5086-4543-970B-EF0B550D43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22" y="1507253"/>
            <a:ext cx="5018103" cy="522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5901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138</TotalTime>
  <Words>180</Words>
  <Application>Microsoft Office PowerPoint</Application>
  <PresentationFormat>Широкоэкранный</PresentationFormat>
  <Paragraphs>31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Bahnschrift SemiCondensed</vt:lpstr>
      <vt:lpstr>Tw Cen MT</vt:lpstr>
      <vt:lpstr>Wingdings</vt:lpstr>
      <vt:lpstr>Капля</vt:lpstr>
      <vt:lpstr>Государственное бюджетное дошкольное образовательное учреждение детский сад №58 колпинского района санкт-петербурга </vt:lpstr>
      <vt:lpstr>Презентация PowerPoint</vt:lpstr>
      <vt:lpstr>Найди 5 отличий</vt:lpstr>
      <vt:lpstr>Найди 5 отличий</vt:lpstr>
      <vt:lpstr>Найди 5 отличий</vt:lpstr>
      <vt:lpstr>Найди 5 отличий</vt:lpstr>
      <vt:lpstr>Найди 6 отличий</vt:lpstr>
      <vt:lpstr>Найди 5 отличий</vt:lpstr>
      <vt:lpstr>Найди 4 отличия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№58 Колпинского района Санкт-Петербурга </dc:title>
  <dc:creator>Alexandr Mal'tsev</dc:creator>
  <cp:lastModifiedBy>Alexandr Mal'tsev</cp:lastModifiedBy>
  <cp:revision>9</cp:revision>
  <dcterms:created xsi:type="dcterms:W3CDTF">2022-02-26T15:18:57Z</dcterms:created>
  <dcterms:modified xsi:type="dcterms:W3CDTF">2022-02-26T17:37:12Z</dcterms:modified>
</cp:coreProperties>
</file>