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78" r:id="rId4"/>
    <p:sldId id="259" r:id="rId5"/>
    <p:sldId id="260" r:id="rId6"/>
    <p:sldId id="261" r:id="rId7"/>
    <p:sldId id="262" r:id="rId8"/>
    <p:sldId id="263" r:id="rId9"/>
    <p:sldId id="284" r:id="rId10"/>
    <p:sldId id="264" r:id="rId11"/>
    <p:sldId id="265" r:id="rId12"/>
    <p:sldId id="266" r:id="rId13"/>
    <p:sldId id="290" r:id="rId14"/>
    <p:sldId id="287" r:id="rId15"/>
    <p:sldId id="279" r:id="rId16"/>
    <p:sldId id="267" r:id="rId17"/>
    <p:sldId id="268" r:id="rId18"/>
    <p:sldId id="269" r:id="rId19"/>
    <p:sldId id="270" r:id="rId20"/>
    <p:sldId id="274" r:id="rId21"/>
    <p:sldId id="275" r:id="rId22"/>
    <p:sldId id="271" r:id="rId23"/>
    <p:sldId id="282" r:id="rId24"/>
    <p:sldId id="281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416" autoAdjust="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3200" dirty="0">
                <a:solidFill>
                  <a:srgbClr val="FF0000"/>
                </a:solidFill>
              </a:rPr>
              <a:t>Ассортимент детской косметики</a:t>
            </a:r>
          </a:p>
        </c:rich>
      </c:tx>
      <c:layout/>
      <c:spPr>
        <a:noFill/>
      </c:sp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Ассортимент детской косметики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Johnsons Baby</c:v>
                </c:pt>
                <c:pt idx="1">
                  <c:v>Принцесса</c:v>
                </c:pt>
                <c:pt idx="2">
                  <c:v>Маленькая Фея</c:v>
                </c:pt>
                <c:pt idx="3">
                  <c:v>Ушастый нянь</c:v>
                </c:pt>
                <c:pt idx="4">
                  <c:v>Spider-men</c:v>
                </c:pt>
                <c:pt idx="5">
                  <c:v>Wings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6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52027-23D2-442A-8B4D-2E4B9D2E9A76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8A233-17E3-4EAE-9105-71522B6A9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A233-17E3-4EAE-9105-71522B6A94F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95C11-2F39-428A-B51D-47E70DD8440E}" type="datetimeFigureOut">
              <a:rPr lang="ru-RU" smtClean="0"/>
              <a:pPr/>
              <a:t>17.06.2012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7F26D-193F-465B-8CB6-A5046254C1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РТИНКИ\фон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85728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Детско-родительский 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образовательный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проект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ДЕТСКАЯ КОСМЕТИКА: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И ПРОТИВ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6000" b="1" dirty="0">
              <a:solidFill>
                <a:srgbClr val="C00000"/>
              </a:solidFill>
              <a:latin typeface="Calibri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8" name="Скругленный прямоугольник 27"/>
          <p:cNvSpPr/>
          <p:nvPr/>
        </p:nvSpPr>
        <p:spPr>
          <a:xfrm>
            <a:off x="357158" y="357166"/>
            <a:ext cx="8429684" cy="135729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Косметические средства  для детей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5720" y="2357430"/>
            <a:ext cx="4000528" cy="142876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Гигиеническая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косметика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143504" y="3429000"/>
            <a:ext cx="3662354" cy="1357322"/>
          </a:xfrm>
          <a:prstGeom prst="round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Лечебная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 косметика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214546" y="5214950"/>
            <a:ext cx="4214810" cy="1428760"/>
          </a:xfrm>
          <a:prstGeom prst="round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Декоративная косметика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10800000" flipV="1">
            <a:off x="1928794" y="1714488"/>
            <a:ext cx="785818" cy="571504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6322231" y="2035959"/>
            <a:ext cx="1714512" cy="107157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2643174" y="3286124"/>
            <a:ext cx="3643338" cy="35719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/>
        </p:nvGraphicFramePr>
        <p:xfrm>
          <a:off x="804862" y="762000"/>
          <a:ext cx="7534275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8193" name="WordArt 1"/>
          <p:cNvSpPr>
            <a:spLocks noChangeArrowheads="1" noChangeShapeType="1" noTextEdit="1"/>
          </p:cNvSpPr>
          <p:nvPr/>
        </p:nvSpPr>
        <p:spPr bwMode="auto">
          <a:xfrm>
            <a:off x="357159" y="214289"/>
            <a:ext cx="8286808" cy="5715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6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0070C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12410" y="3244334"/>
            <a:ext cx="1919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фармацевта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94628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2410" y="3244334"/>
            <a:ext cx="1919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фармацевта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14290"/>
            <a:ext cx="4653528" cy="642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2410" y="3244334"/>
            <a:ext cx="1919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фармацевта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42974" y="-214338"/>
            <a:ext cx="10485589" cy="786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7999"/>
            <a:ext cx="5500758" cy="2125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43182"/>
            <a:ext cx="3286180" cy="26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0184" y="357166"/>
            <a:ext cx="2882556" cy="538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282402"/>
            <a:ext cx="4357718" cy="232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7169" name="WordArt 1"/>
          <p:cNvSpPr>
            <a:spLocks noChangeArrowheads="1" noChangeShapeType="1" noTextEdit="1"/>
          </p:cNvSpPr>
          <p:nvPr/>
        </p:nvSpPr>
        <p:spPr bwMode="auto">
          <a:xfrm>
            <a:off x="285719" y="214290"/>
            <a:ext cx="8572561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ИНТЕРВЬЮ СО </a:t>
            </a:r>
            <a:r>
              <a:rPr lang="ru-RU" sz="3600" b="1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СПЕЦИАЛИСТОМ</a:t>
            </a:r>
            <a:endParaRPr lang="ru-RU" sz="3600" b="1" kern="10" spc="0" dirty="0">
              <a:ln w="9525">
                <a:solidFill>
                  <a:srgbClr val="0070C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92867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</a:rPr>
              <a:t>1. Стоит ли вообще покупать специальную косметику для детей?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/>
              <a:t>Стоит. Во всяком случае, те средства, которые успокаивают, защищают и дезинфицируют кожу ребенка. Сложная экологическая обстановка, побочные явления передовых технологий, которые используются в производстве одежды, аксессуаров и прочих составляющих жизни ребенка, делают вопрос детской косметики не роскошью, а необходимостью.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2. Почему ребенку необходим специальный шампунь?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/>
              <a:t>Детские волосы очень тонкие, а кожа головы у детей намного нежнее и чувствительнее, чем у взрослых. Именно поэтому детям необходим специальный мягкий шампунь, который бы не щипал глазки, мягко очищал кожу головы и облегчал распутывание волос.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3. Чем отличаются детские шампуни от обычных?</a:t>
            </a:r>
            <a:r>
              <a:rPr lang="ru-RU" sz="1600" dirty="0" smtClean="0"/>
              <a:t> Детские шампуни отличаются более мягкими ПАВ (поверхностно активные вещества, дающие пену). Щадящие компоненты, входящие в состав шампуня, моют, защищая и смягчая кожу детей. Кстати, детским шампунем можно мыть не только голову, но и тело.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4. Что значит понятие "шампунь без слез" и за счет чего обретается это свойство?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/>
              <a:t>"Без слез" - первое, на что обращают внимание родители, покупая шампунь для своего ребенка. Даже для самого терпеливого ребенка, плещущегося в воде, нет ничего ужаснее мытья головы. Пена лезет в нос, в рот, в глазки и "кусается". На самом деле, если в состав детского шампуня входят действительно мягкие моющие субстанции, и при этом они правильно смешиваются в процессе изготовления шампуня, то шампунь не раздражает глаз. Но в большинстве случаев, в состав шампуней входят вещества, которые немного притупляют чувствительность глаз. И таким образом удается "перехитрить" детские слезы, которые готовы вот-вот брызнуть. В аннотации к шампуню, если на этикетке напрямую не упомянуто об отсутствии слез, может быть написано "естественный </a:t>
            </a:r>
            <a:r>
              <a:rPr lang="ru-RU" sz="1600" dirty="0" err="1" smtClean="0"/>
              <a:t>изоокулярный</a:t>
            </a:r>
            <a:r>
              <a:rPr lang="ru-RU" sz="1600" dirty="0" smtClean="0"/>
              <a:t> уровень </a:t>
            </a:r>
            <a:r>
              <a:rPr lang="ru-RU" sz="1600" dirty="0" err="1" smtClean="0"/>
              <a:t>pH</a:t>
            </a:r>
            <a:r>
              <a:rPr lang="ru-RU" sz="1600" dirty="0" smtClean="0"/>
              <a:t>", что, в принципе, означает то же самое. </a:t>
            </a: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42844" y="2714620"/>
            <a:ext cx="878687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обязательная сертификация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обязательная натуральная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хорошая переносимость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безопасность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использование народных средств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0" y="214290"/>
            <a:ext cx="9144000" cy="1571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32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Рекомендации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по выбору детской косметики</a:t>
            </a:r>
            <a:endParaRPr lang="ru-RU" sz="3600" kern="10" spc="0" dirty="0">
              <a:ln w="9525">
                <a:solidFill>
                  <a:srgbClr val="0070C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" name="Рисунок 4" descr="C:\Documents and Settings\Admin\Local Settings\Temporary Internet Files\Content.Word\Изображение 1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26173" cy="390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Local Settings\Temporary Internet Files\Content.Word\Изображение 1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429000"/>
            <a:ext cx="5072066" cy="356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Local Settings\Temporary Internet Files\Content.Word\Изображение 2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0"/>
            <a:ext cx="2000264" cy="3271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Admin\Local Settings\Temporary Internet Files\Content.Word\Изображение 2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035644"/>
            <a:ext cx="2900371" cy="282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" name="Рисунок 4" descr="C:\Documents and Settings\Admin\Local Settings\Temporary Internet Files\Content.Word\Изображение 2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2936153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Local Settings\Temporary Internet Files\Content.Word\Изображение 2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429000"/>
            <a:ext cx="2914650" cy="32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Local Settings\Temporary Internet Files\Content.Word\Изображение 2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56" y="285728"/>
            <a:ext cx="2714644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Admin\Local Settings\Temporary Internet Files\Content.Word\Изображение 2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0"/>
            <a:ext cx="2333626" cy="330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-285776"/>
            <a:ext cx="928690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проекта: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учащиеся 4  класса: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Киселёва Наталья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Степанова Виктория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Томская Людмила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классный руководитель: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Бурякова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Елена Борисовна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6" name="Рисунок 5" descr="C:\Documents and Settings\Admin\Local Settings\Temporary Internet Files\Content.Word\Изображение 2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586" y="128587"/>
            <a:ext cx="9715173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32081" y="3244334"/>
            <a:ext cx="1279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детей</a:t>
            </a:r>
            <a:endParaRPr lang="ru-RU" dirty="0"/>
          </a:p>
        </p:txBody>
      </p:sp>
      <p:pic>
        <p:nvPicPr>
          <p:cNvPr id="6" name="Рисунок 5" descr="C:\Documents and Settings\Admin\Local Settings\Temporary Internet Files\Content.Word\Изображение 2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957" y="119062"/>
            <a:ext cx="8176086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4572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32081" y="3244334"/>
            <a:ext cx="1279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детей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-285776"/>
            <a:ext cx="7369392" cy="800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144000" cy="913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-214338"/>
            <a:ext cx="9886935" cy="853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049" name="WordArt 1"/>
          <p:cNvSpPr>
            <a:spLocks noChangeArrowheads="1" noChangeShapeType="1" noTextEdit="1"/>
          </p:cNvSpPr>
          <p:nvPr/>
        </p:nvSpPr>
        <p:spPr bwMode="auto">
          <a:xfrm>
            <a:off x="1076325" y="500042"/>
            <a:ext cx="7639079" cy="52864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4000" kern="10" spc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Ты </a:t>
            </a:r>
          </a:p>
          <a:p>
            <a:pPr algn="ctr" rtl="0"/>
            <a:r>
              <a:rPr lang="ru-RU" sz="4000" kern="10" spc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выбираешь </a:t>
            </a:r>
          </a:p>
          <a:p>
            <a:pPr algn="ctr" rtl="0"/>
            <a:r>
              <a:rPr lang="ru-RU" sz="4000" kern="10" spc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сам!</a:t>
            </a:r>
            <a:endParaRPr lang="ru-RU" sz="4000" kern="10" spc="0">
              <a:ln w="9525">
                <a:solidFill>
                  <a:srgbClr val="0070C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81930" y="3244334"/>
            <a:ext cx="2380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возле косметики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974" y="-221061"/>
            <a:ext cx="10821998" cy="707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0"/>
            <a:ext cx="807249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проекта: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Выяснить, необходимы ли специальные гигиенические косметические средства для детей;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Узнать, в чём польза и вред декоративной косметики для девочек;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85776"/>
            <a:ext cx="9753600" cy="73152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44" y="0"/>
            <a:ext cx="885831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Определить виды детских косметических средств;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опрос среди учителей, родителей и специалистов в данной области;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Проанализировать данные и определить для себя совместно с родителями и специалистами: за или против;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" y="-285776"/>
            <a:ext cx="9143999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Гипотезы исследования: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предположим, что каждый ребёнок, начиная с 7 лет, должен пользоваться специальной детской косметикой, потому что косметика для взрослых не подходит;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допустим, что детская декоративная косметика не наносит вреда организму;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возможно, что нужно расширить ассортимент детской косметики, попробуем предложить идеи;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0"/>
            <a:ext cx="8715436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исследования:</a:t>
            </a:r>
            <a:endParaRPr kumimoji="0" lang="ru-RU" sz="54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4800" b="0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Самостоятельные   размышления и наблюдения. </a:t>
            </a:r>
          </a:p>
          <a:p>
            <a:pPr lvl="0"/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Изучение </a:t>
            </a:r>
            <a:r>
              <a:rPr lang="ru-RU" sz="48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литературы по теме</a:t>
            </a:r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Интервью </a:t>
            </a:r>
            <a:r>
              <a:rPr lang="ru-RU" sz="48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специалистами. </a:t>
            </a:r>
          </a:p>
          <a:p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Проведение </a:t>
            </a:r>
            <a:r>
              <a:rPr lang="ru-RU" sz="48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эксперимента</a:t>
            </a:r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800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5. Предлагаем </a:t>
            </a:r>
            <a:r>
              <a:rPr lang="ru-RU" sz="48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свои идеи.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52486" y="3244334"/>
            <a:ext cx="3239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 энциклопедий, журналов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64621" cy="77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фон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728662" y="498474"/>
            <a:ext cx="7915303" cy="521654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3810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ИНТЕРНЕТ</a:t>
            </a:r>
            <a:endParaRPr lang="ru-RU" sz="3600" kern="10" spc="0">
              <a:ln w="38100">
                <a:solidFill>
                  <a:srgbClr val="00206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560</Words>
  <Application>Microsoft Office PowerPoint</Application>
  <PresentationFormat>Экран (4:3)</PresentationFormat>
  <Paragraphs>68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54</cp:revision>
  <dcterms:created xsi:type="dcterms:W3CDTF">2012-06-13T10:11:31Z</dcterms:created>
  <dcterms:modified xsi:type="dcterms:W3CDTF">2012-06-17T10:34:22Z</dcterms:modified>
</cp:coreProperties>
</file>