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64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06177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8260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49857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884314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49772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848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9696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5942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5849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5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04606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75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1771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7161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8215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9350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74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0FE6976-F30C-49AD-B949-9E2B0A5F18BD}" type="datetimeFigureOut">
              <a:rPr lang="ru-RU" smtClean="0"/>
              <a:t>28.07.2022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317C4A-07FC-495E-9F2C-36918A4CD6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3004362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  <p:sldLayoutId id="2147483718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43429" y="638630"/>
            <a:ext cx="9037184" cy="41387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943429" y="638630"/>
            <a:ext cx="9037184" cy="413875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65329" y="960896"/>
            <a:ext cx="841528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/>
              <a:t>Перекаты, повороты,</a:t>
            </a:r>
            <a:br>
              <a:rPr lang="ru-RU" sz="5400" dirty="0"/>
            </a:br>
            <a:r>
              <a:rPr lang="ru-RU" sz="5400" dirty="0"/>
              <a:t>Мели и водовороты.</a:t>
            </a:r>
            <a:br>
              <a:rPr lang="ru-RU" sz="5400" dirty="0"/>
            </a:br>
            <a:r>
              <a:rPr lang="ru-RU" sz="5400" dirty="0"/>
              <a:t>Размывая берега,</a:t>
            </a:r>
            <a:br>
              <a:rPr lang="ru-RU" sz="5400" dirty="0"/>
            </a:br>
            <a:r>
              <a:rPr lang="ru-RU" sz="5400" dirty="0"/>
              <a:t>Мчится быстрая …</a:t>
            </a:r>
          </a:p>
        </p:txBody>
      </p:sp>
    </p:spTree>
    <p:extLst>
      <p:ext uri="{BB962C8B-B14F-4D97-AF65-F5344CB8AC3E}">
        <p14:creationId xmlns:p14="http://schemas.microsoft.com/office/powerpoint/2010/main" val="3976107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4258874" cy="187597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16000" y="4777380"/>
            <a:ext cx="8964613" cy="1434734"/>
          </a:xfrm>
        </p:spPr>
        <p:txBody>
          <a:bodyPr>
            <a:noAutofit/>
          </a:bodyPr>
          <a:lstStyle/>
          <a:p>
            <a:r>
              <a:rPr lang="ru-RU" sz="7200" dirty="0" smtClean="0"/>
              <a:t>РЕКИ РОССИИ</a:t>
            </a:r>
            <a:endParaRPr lang="ru-RU" sz="72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1545" y="360392"/>
            <a:ext cx="5135880" cy="342290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429" y="190500"/>
            <a:ext cx="5675085" cy="4207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278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ОБЬ</a:t>
            </a:r>
            <a:endParaRPr lang="ru-RU" dirty="0"/>
          </a:p>
        </p:txBody>
      </p:sp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1" y="1348353"/>
            <a:ext cx="5323834" cy="4138047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6152827" y="898903"/>
            <a:ext cx="550189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Обь </a:t>
            </a:r>
            <a:r>
              <a:rPr lang="ru-RU" sz="2400" dirty="0"/>
              <a:t>родная – как еще </a:t>
            </a:r>
            <a:r>
              <a:rPr lang="ru-RU" sz="2400" dirty="0" smtClean="0"/>
              <a:t>теплее	</a:t>
            </a:r>
            <a:r>
              <a:rPr lang="ru-RU" sz="2400" dirty="0"/>
              <a:t>		                                                 О тебе в стихах сказать смогу</a:t>
            </a:r>
            <a:r>
              <a:rPr lang="ru-RU" sz="2400" dirty="0" smtClean="0"/>
              <a:t>?</a:t>
            </a:r>
          </a:p>
          <a:p>
            <a:endParaRPr lang="ru-RU" sz="2400" dirty="0" smtClean="0"/>
          </a:p>
          <a:p>
            <a:r>
              <a:rPr lang="ru-RU" sz="2400" dirty="0" smtClean="0"/>
              <a:t>			Бьешься </a:t>
            </a:r>
            <a:r>
              <a:rPr lang="ru-RU" sz="2400" dirty="0"/>
              <a:t>ты сквозь </a:t>
            </a:r>
            <a:r>
              <a:rPr lang="ru-RU" sz="2400" dirty="0" smtClean="0"/>
              <a:t>топи,</a:t>
            </a:r>
          </a:p>
          <a:p>
            <a:endParaRPr lang="ru-RU" sz="2400" dirty="0" smtClean="0"/>
          </a:p>
          <a:p>
            <a:r>
              <a:rPr lang="ru-RU" sz="2400" dirty="0" smtClean="0"/>
              <a:t> </a:t>
            </a:r>
            <a:r>
              <a:rPr lang="ru-RU" sz="2400" dirty="0"/>
              <a:t>сквозь тайгу</a:t>
            </a:r>
            <a:r>
              <a:rPr lang="ru-RU" sz="2400" dirty="0" smtClean="0"/>
              <a:t>,</a:t>
            </a:r>
          </a:p>
          <a:p>
            <a:endParaRPr lang="ru-RU" sz="2400" dirty="0" smtClean="0"/>
          </a:p>
          <a:p>
            <a:r>
              <a:rPr lang="ru-RU" sz="2400" dirty="0" smtClean="0"/>
              <a:t>			Летом </a:t>
            </a:r>
            <a:r>
              <a:rPr lang="ru-RU" sz="2400" dirty="0"/>
              <a:t>– вся блестя</a:t>
            </a:r>
            <a:r>
              <a:rPr lang="ru-RU" sz="2400" dirty="0" smtClean="0"/>
              <a:t>, </a:t>
            </a:r>
          </a:p>
          <a:p>
            <a:endParaRPr lang="ru-RU" sz="2400" dirty="0" smtClean="0"/>
          </a:p>
          <a:p>
            <a:r>
              <a:rPr lang="ru-RU" sz="2400" dirty="0" smtClean="0"/>
              <a:t>зимой </a:t>
            </a:r>
            <a:r>
              <a:rPr lang="ru-RU" sz="2400" dirty="0"/>
              <a:t>белея</a:t>
            </a:r>
            <a:r>
              <a:rPr lang="ru-RU" sz="2400" dirty="0" smtClean="0"/>
              <a:t>,</a:t>
            </a:r>
          </a:p>
          <a:p>
            <a:endParaRPr lang="ru-RU" sz="2400" dirty="0"/>
          </a:p>
          <a:p>
            <a:r>
              <a:rPr lang="ru-RU" sz="2400" dirty="0" smtClean="0"/>
              <a:t>			В </a:t>
            </a:r>
            <a:r>
              <a:rPr lang="ru-RU" sz="2400" dirty="0"/>
              <a:t>твердом льду и в </a:t>
            </a:r>
            <a:endParaRPr lang="ru-RU" sz="2400" dirty="0" smtClean="0"/>
          </a:p>
          <a:p>
            <a:endParaRPr lang="ru-RU" sz="2400" dirty="0" smtClean="0"/>
          </a:p>
          <a:p>
            <a:r>
              <a:rPr lang="ru-RU" sz="2400" dirty="0" smtClean="0"/>
              <a:t>дымчатом </a:t>
            </a:r>
            <a:r>
              <a:rPr lang="ru-RU" sz="2400" dirty="0"/>
              <a:t>снегу.</a:t>
            </a:r>
          </a:p>
        </p:txBody>
      </p:sp>
    </p:spTree>
    <p:extLst>
      <p:ext uri="{BB962C8B-B14F-4D97-AF65-F5344CB8AC3E}">
        <p14:creationId xmlns:p14="http://schemas.microsoft.com/office/powerpoint/2010/main" val="22619809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АНГАРА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5397" y="1853247"/>
            <a:ext cx="5085013" cy="374164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509288" y="1301858"/>
            <a:ext cx="4695987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 </a:t>
            </a:r>
            <a:r>
              <a:rPr lang="ru-RU" sz="2400" dirty="0"/>
              <a:t>Коварная, лихая, сумасбродная,</a:t>
            </a:r>
          </a:p>
          <a:p>
            <a:r>
              <a:rPr lang="ru-RU" sz="2400" dirty="0"/>
              <a:t>			                                 Родная дочь Байкала – старика,</a:t>
            </a:r>
          </a:p>
          <a:p>
            <a:r>
              <a:rPr lang="ru-RU" sz="2400" dirty="0"/>
              <a:t>			                                 Ты по тайге меж гор течешь, свободная, </a:t>
            </a:r>
          </a:p>
          <a:p>
            <a:r>
              <a:rPr lang="ru-RU" sz="2400" dirty="0"/>
              <a:t>			                                 Могучая сибирская река</a:t>
            </a:r>
            <a:r>
              <a:rPr lang="ru-RU" sz="20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22936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ДОН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2" y="1882191"/>
            <a:ext cx="5289739" cy="392967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92312" y="1882191"/>
            <a:ext cx="523842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Откуда </a:t>
            </a:r>
            <a:r>
              <a:rPr lang="ru-RU" sz="2800" dirty="0"/>
              <a:t>Дон берет </a:t>
            </a:r>
            <a:r>
              <a:rPr lang="ru-RU" sz="2800" dirty="0" smtClean="0"/>
              <a:t>начало,</a:t>
            </a:r>
          </a:p>
          <a:p>
            <a:endParaRPr lang="ru-RU" sz="2800" dirty="0" smtClean="0"/>
          </a:p>
          <a:p>
            <a:r>
              <a:rPr lang="ru-RU" sz="2800" dirty="0" smtClean="0"/>
              <a:t>Где </a:t>
            </a:r>
            <a:r>
              <a:rPr lang="ru-RU" sz="2800" dirty="0"/>
              <a:t>скрыта вечная </a:t>
            </a:r>
            <a:r>
              <a:rPr lang="ru-RU" sz="2800" dirty="0" smtClean="0"/>
              <a:t>струя,</a:t>
            </a:r>
          </a:p>
          <a:p>
            <a:endParaRPr lang="ru-RU" sz="2800" dirty="0" smtClean="0"/>
          </a:p>
          <a:p>
            <a:r>
              <a:rPr lang="ru-RU" sz="2800" dirty="0" smtClean="0"/>
              <a:t>Что </a:t>
            </a:r>
            <a:r>
              <a:rPr lang="ru-RU" sz="2800" dirty="0"/>
              <a:t>вниз по руслу </a:t>
            </a:r>
            <a:r>
              <a:rPr lang="ru-RU" sz="2800" dirty="0" smtClean="0"/>
              <a:t>величаво</a:t>
            </a:r>
          </a:p>
          <a:p>
            <a:endParaRPr lang="ru-RU" sz="2800" dirty="0"/>
          </a:p>
          <a:p>
            <a:r>
              <a:rPr lang="ru-RU" sz="2800" dirty="0" smtClean="0"/>
              <a:t>Уходит </a:t>
            </a:r>
            <a:r>
              <a:rPr lang="ru-RU" sz="2800" dirty="0"/>
              <a:t>в дальние края?</a:t>
            </a:r>
          </a:p>
        </p:txBody>
      </p:sp>
    </p:spTree>
    <p:extLst>
      <p:ext uri="{BB962C8B-B14F-4D97-AF65-F5344CB8AC3E}">
        <p14:creationId xmlns:p14="http://schemas.microsoft.com/office/powerpoint/2010/main" val="2055120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ЛЕНА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1" y="1673816"/>
            <a:ext cx="4556843" cy="480738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579389" y="1983783"/>
            <a:ext cx="5439905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         У </a:t>
            </a:r>
            <a:r>
              <a:rPr lang="ru-RU" sz="2800" dirty="0"/>
              <a:t>тебя, краса – </a:t>
            </a:r>
            <a:r>
              <a:rPr lang="ru-RU" sz="2800" dirty="0" smtClean="0"/>
              <a:t>река</a:t>
            </a:r>
          </a:p>
          <a:p>
            <a:r>
              <a:rPr lang="ru-RU" sz="2800" dirty="0" smtClean="0"/>
              <a:t>,</a:t>
            </a:r>
            <a:endParaRPr lang="ru-RU" sz="2800" dirty="0"/>
          </a:p>
          <a:p>
            <a:r>
              <a:rPr lang="ru-RU" sz="2800" dirty="0"/>
              <a:t>			Женское обличье</a:t>
            </a:r>
            <a:r>
              <a:rPr lang="ru-RU" sz="2800" dirty="0" smtClean="0"/>
              <a:t>,</a:t>
            </a:r>
          </a:p>
          <a:p>
            <a:endParaRPr lang="ru-RU" sz="2800" dirty="0"/>
          </a:p>
          <a:p>
            <a:r>
              <a:rPr lang="ru-RU" sz="2800" dirty="0"/>
              <a:t>			Даже имя у </a:t>
            </a:r>
            <a:r>
              <a:rPr lang="ru-RU" sz="2800" dirty="0" smtClean="0"/>
              <a:t>тебя</a:t>
            </a:r>
          </a:p>
          <a:p>
            <a:endParaRPr lang="ru-RU" sz="2800" dirty="0"/>
          </a:p>
          <a:p>
            <a:r>
              <a:rPr lang="ru-RU" sz="2800" dirty="0"/>
              <a:t>			Нежное, девичье.</a:t>
            </a:r>
          </a:p>
        </p:txBody>
      </p:sp>
    </p:spTree>
    <p:extLst>
      <p:ext uri="{BB962C8B-B14F-4D97-AF65-F5344CB8AC3E}">
        <p14:creationId xmlns:p14="http://schemas.microsoft.com/office/powerpoint/2010/main" val="13205057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ТЕРЕК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1" y="1611824"/>
            <a:ext cx="5103760" cy="483917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68324" y="1853248"/>
            <a:ext cx="506794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sz="2400" dirty="0"/>
              <a:t>Расступись, о старец – море</a:t>
            </a:r>
            <a:r>
              <a:rPr lang="ru-RU" sz="2400" dirty="0" smtClean="0"/>
              <a:t>,</a:t>
            </a:r>
          </a:p>
          <a:p>
            <a:endParaRPr lang="ru-RU" sz="2400" dirty="0" smtClean="0"/>
          </a:p>
          <a:p>
            <a:r>
              <a:rPr lang="ru-RU" sz="2400" dirty="0" smtClean="0"/>
              <a:t>Дай </a:t>
            </a:r>
            <a:r>
              <a:rPr lang="ru-RU" sz="2400" dirty="0"/>
              <a:t>приют моей волне</a:t>
            </a:r>
            <a:r>
              <a:rPr lang="ru-RU" sz="2400" dirty="0" smtClean="0"/>
              <a:t>!</a:t>
            </a:r>
          </a:p>
          <a:p>
            <a:endParaRPr lang="ru-RU" sz="2400" dirty="0"/>
          </a:p>
          <a:p>
            <a:r>
              <a:rPr lang="ru-RU" sz="2400" dirty="0" smtClean="0"/>
              <a:t>Погулял </a:t>
            </a:r>
            <a:r>
              <a:rPr lang="ru-RU" sz="2400" dirty="0"/>
              <a:t>я на просторе</a:t>
            </a:r>
            <a:r>
              <a:rPr lang="ru-RU" sz="2400" dirty="0" smtClean="0"/>
              <a:t>,</a:t>
            </a:r>
          </a:p>
          <a:p>
            <a:endParaRPr lang="ru-RU" sz="2400" dirty="0" smtClean="0"/>
          </a:p>
          <a:p>
            <a:r>
              <a:rPr lang="ru-RU" sz="2400" dirty="0" smtClean="0"/>
              <a:t>Отдохнуть </a:t>
            </a:r>
            <a:r>
              <a:rPr lang="ru-RU" sz="2400" dirty="0"/>
              <a:t>пора и мне</a:t>
            </a:r>
          </a:p>
        </p:txBody>
      </p:sp>
    </p:spTree>
    <p:extLst>
      <p:ext uri="{BB962C8B-B14F-4D97-AF65-F5344CB8AC3E}">
        <p14:creationId xmlns:p14="http://schemas.microsoft.com/office/powerpoint/2010/main" val="4227340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ВОЛГА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6111" y="1981874"/>
            <a:ext cx="5200568" cy="409346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292312" y="2355742"/>
            <a:ext cx="551739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О Волга! после многих лет  </a:t>
            </a:r>
          </a:p>
          <a:p>
            <a:r>
              <a:rPr lang="ru-RU" sz="2400" dirty="0"/>
              <a:t>                                                                           Я вновь принес тебе привет.</a:t>
            </a:r>
          </a:p>
          <a:p>
            <a:r>
              <a:rPr lang="ru-RU" sz="2400" dirty="0"/>
              <a:t>                                                                            Уж я не тот, но ты светла</a:t>
            </a:r>
          </a:p>
          <a:p>
            <a:r>
              <a:rPr lang="ru-RU" sz="2400" dirty="0"/>
              <a:t>                                                                             И величава, как была. </a:t>
            </a:r>
          </a:p>
        </p:txBody>
      </p:sp>
    </p:spTree>
    <p:extLst>
      <p:ext uri="{BB962C8B-B14F-4D97-AF65-F5344CB8AC3E}">
        <p14:creationId xmlns:p14="http://schemas.microsoft.com/office/powerpoint/2010/main" val="216811349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31</TotalTime>
  <Words>104</Words>
  <Application>Microsoft Office PowerPoint</Application>
  <PresentationFormat>Широкоэкранный</PresentationFormat>
  <Paragraphs>50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Century Gothic</vt:lpstr>
      <vt:lpstr>Wingdings 3</vt:lpstr>
      <vt:lpstr>Ион</vt:lpstr>
      <vt:lpstr>Презентация PowerPoint</vt:lpstr>
      <vt:lpstr>Презентация PowerPoint</vt:lpstr>
      <vt:lpstr>ОБЬ</vt:lpstr>
      <vt:lpstr>АНГАРА</vt:lpstr>
      <vt:lpstr>ДОН</vt:lpstr>
      <vt:lpstr>ЛЕНА</vt:lpstr>
      <vt:lpstr>ТЕРЕК</vt:lpstr>
      <vt:lpstr>ВОЛГА</vt:lpstr>
    </vt:vector>
  </TitlesOfParts>
  <Company>МБОУ СОШ № 90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Наталья</dc:creator>
  <cp:lastModifiedBy>Наталья</cp:lastModifiedBy>
  <cp:revision>5</cp:revision>
  <dcterms:created xsi:type="dcterms:W3CDTF">2020-10-15T04:48:30Z</dcterms:created>
  <dcterms:modified xsi:type="dcterms:W3CDTF">2022-07-28T06:08:54Z</dcterms:modified>
</cp:coreProperties>
</file>