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2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93" r:id="rId3"/>
    <p:sldId id="294" r:id="rId4"/>
    <p:sldId id="259" r:id="rId5"/>
    <p:sldId id="292" r:id="rId6"/>
    <p:sldId id="261" r:id="rId7"/>
    <p:sldId id="262" r:id="rId8"/>
    <p:sldId id="295" r:id="rId9"/>
    <p:sldId id="266" r:id="rId10"/>
    <p:sldId id="267" r:id="rId11"/>
    <p:sldId id="284" r:id="rId12"/>
    <p:sldId id="285" r:id="rId13"/>
    <p:sldId id="28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83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0487" autoAdjust="0"/>
    <p:restoredTop sz="94654" autoAdjust="0"/>
  </p:normalViewPr>
  <p:slideViewPr>
    <p:cSldViewPr>
      <p:cViewPr varScale="1">
        <p:scale>
          <a:sx n="53" d="100"/>
          <a:sy n="53" d="100"/>
        </p:scale>
        <p:origin x="-11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10FB4B-3488-4ADF-8DB7-CC72A366085F}" type="doc">
      <dgm:prSet loTypeId="urn:microsoft.com/office/officeart/2005/8/layout/vList4#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CDC8D31D-5DCC-486F-A627-50B6C3682339}">
      <dgm:prSet phldrT="[Текст]" custT="1"/>
      <dgm:spPr/>
      <dgm:t>
        <a:bodyPr/>
        <a:lstStyle/>
        <a:p>
          <a:r>
            <a:rPr lang="ru-RU" sz="2900" dirty="0" smtClean="0"/>
            <a:t>Географическая карта</a:t>
          </a:r>
          <a:endParaRPr lang="ru-RU" sz="2900" dirty="0"/>
        </a:p>
      </dgm:t>
    </dgm:pt>
    <dgm:pt modelId="{0868472B-931E-40B7-B66D-200CC7C2F324}" type="parTrans" cxnId="{D7AF6BE7-663F-4219-8503-AABEC757C58C}">
      <dgm:prSet/>
      <dgm:spPr/>
      <dgm:t>
        <a:bodyPr/>
        <a:lstStyle/>
        <a:p>
          <a:endParaRPr lang="ru-RU"/>
        </a:p>
      </dgm:t>
    </dgm:pt>
    <dgm:pt modelId="{B4FC7E87-0192-4DFE-A655-7FDEF38639AF}" type="sibTrans" cxnId="{D7AF6BE7-663F-4219-8503-AABEC757C58C}">
      <dgm:prSet/>
      <dgm:spPr/>
      <dgm:t>
        <a:bodyPr/>
        <a:lstStyle/>
        <a:p>
          <a:endParaRPr lang="ru-RU"/>
        </a:p>
      </dgm:t>
    </dgm:pt>
    <dgm:pt modelId="{59E9130B-F759-477A-B6CD-62C775EC3B1F}">
      <dgm:prSet phldrT="[Текст]"/>
      <dgm:spPr/>
      <dgm:t>
        <a:bodyPr/>
        <a:lstStyle/>
        <a:p>
          <a:r>
            <a:rPr lang="ru-RU" dirty="0" smtClean="0"/>
            <a:t>Географические рекорды</a:t>
          </a:r>
          <a:endParaRPr lang="ru-RU" dirty="0"/>
        </a:p>
      </dgm:t>
    </dgm:pt>
    <dgm:pt modelId="{794BBB22-8798-4CCF-B610-FB9A61124C5B}" type="parTrans" cxnId="{FF5DA3B8-3C66-4C2E-8402-E3354564FDE6}">
      <dgm:prSet/>
      <dgm:spPr/>
      <dgm:t>
        <a:bodyPr/>
        <a:lstStyle/>
        <a:p>
          <a:endParaRPr lang="ru-RU"/>
        </a:p>
      </dgm:t>
    </dgm:pt>
    <dgm:pt modelId="{D2595061-DD08-495D-AF46-181E3EEC2A40}" type="sibTrans" cxnId="{FF5DA3B8-3C66-4C2E-8402-E3354564FDE6}">
      <dgm:prSet/>
      <dgm:spPr/>
      <dgm:t>
        <a:bodyPr/>
        <a:lstStyle/>
        <a:p>
          <a:endParaRPr lang="ru-RU"/>
        </a:p>
      </dgm:t>
    </dgm:pt>
    <dgm:pt modelId="{0536D7D4-1FBA-4630-9721-3F94E39A1119}">
      <dgm:prSet phldrT="[Текст]"/>
      <dgm:spPr/>
      <dgm:t>
        <a:bodyPr/>
        <a:lstStyle/>
        <a:p>
          <a:r>
            <a:rPr lang="ru-RU" dirty="0" smtClean="0"/>
            <a:t>Веселая</a:t>
          </a:r>
          <a:r>
            <a:rPr lang="en-US" dirty="0" smtClean="0"/>
            <a:t> </a:t>
          </a:r>
          <a:r>
            <a:rPr lang="ru-RU" dirty="0" smtClean="0"/>
            <a:t>география</a:t>
          </a:r>
          <a:endParaRPr lang="ru-RU" dirty="0"/>
        </a:p>
      </dgm:t>
    </dgm:pt>
    <dgm:pt modelId="{1322B225-9690-4D40-BB99-07B9C1B70FA3}" type="parTrans" cxnId="{64D6AFEB-C6ED-41DB-8AA0-919A542142D1}">
      <dgm:prSet/>
      <dgm:spPr/>
      <dgm:t>
        <a:bodyPr/>
        <a:lstStyle/>
        <a:p>
          <a:endParaRPr lang="ru-RU"/>
        </a:p>
      </dgm:t>
    </dgm:pt>
    <dgm:pt modelId="{2964FBFE-A3EF-440A-AC48-59BD97E18CC0}" type="sibTrans" cxnId="{64D6AFEB-C6ED-41DB-8AA0-919A542142D1}">
      <dgm:prSet/>
      <dgm:spPr/>
      <dgm:t>
        <a:bodyPr/>
        <a:lstStyle/>
        <a:p>
          <a:endParaRPr lang="ru-RU"/>
        </a:p>
      </dgm:t>
    </dgm:pt>
    <dgm:pt modelId="{AB5062D0-424D-4445-9605-761578D95021}" type="pres">
      <dgm:prSet presAssocID="{4610FB4B-3488-4ADF-8DB7-CC72A366085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1300CC-A1DD-401D-9E6F-D991EA79BCFD}" type="pres">
      <dgm:prSet presAssocID="{CDC8D31D-5DCC-486F-A627-50B6C3682339}" presName="comp" presStyleCnt="0"/>
      <dgm:spPr/>
    </dgm:pt>
    <dgm:pt modelId="{B7A251EE-F24A-4C9B-8400-92AF042C9DB3}" type="pres">
      <dgm:prSet presAssocID="{CDC8D31D-5DCC-486F-A627-50B6C3682339}" presName="box" presStyleLbl="node1" presStyleIdx="0" presStyleCnt="3" custScaleX="60597" custLinFactNeighborX="4881" custLinFactNeighborY="0"/>
      <dgm:spPr/>
      <dgm:t>
        <a:bodyPr/>
        <a:lstStyle/>
        <a:p>
          <a:endParaRPr lang="ru-RU"/>
        </a:p>
      </dgm:t>
    </dgm:pt>
    <dgm:pt modelId="{3385EB30-A2AD-4025-B1B4-2A986C104001}" type="pres">
      <dgm:prSet presAssocID="{CDC8D31D-5DCC-486F-A627-50B6C3682339}" presName="img" presStyleLbl="fgImgPlace1" presStyleIdx="0" presStyleCnt="3" custScaleX="176951" custScaleY="117452" custLinFactNeighborX="-42338" custLinFactNeighborY="319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880C050-557E-4AE3-837F-75C1E0D3652C}" type="pres">
      <dgm:prSet presAssocID="{CDC8D31D-5DCC-486F-A627-50B6C3682339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A28BCE-A899-4FAE-90C0-9D4FDBD693E6}" type="pres">
      <dgm:prSet presAssocID="{B4FC7E87-0192-4DFE-A655-7FDEF38639AF}" presName="spacer" presStyleCnt="0"/>
      <dgm:spPr/>
    </dgm:pt>
    <dgm:pt modelId="{542FD5EA-3066-43DF-BBE2-D66F1D4CD167}" type="pres">
      <dgm:prSet presAssocID="{59E9130B-F759-477A-B6CD-62C775EC3B1F}" presName="comp" presStyleCnt="0"/>
      <dgm:spPr/>
    </dgm:pt>
    <dgm:pt modelId="{7E039A65-FAFC-49EE-B743-4A6172D180C3}" type="pres">
      <dgm:prSet presAssocID="{59E9130B-F759-477A-B6CD-62C775EC3B1F}" presName="box" presStyleLbl="node1" presStyleIdx="1" presStyleCnt="3" custScaleX="60141" custLinFactNeighborX="6756" custLinFactNeighborY="-766"/>
      <dgm:spPr/>
      <dgm:t>
        <a:bodyPr/>
        <a:lstStyle/>
        <a:p>
          <a:endParaRPr lang="ru-RU"/>
        </a:p>
      </dgm:t>
    </dgm:pt>
    <dgm:pt modelId="{99724EC5-9673-496E-B25B-EF91F75DD927}" type="pres">
      <dgm:prSet presAssocID="{59E9130B-F759-477A-B6CD-62C775EC3B1F}" presName="img" presStyleLbl="fgImgPlace1" presStyleIdx="1" presStyleCnt="3" custScaleX="147972" custScaleY="150327" custLinFactNeighborX="-16071" custLinFactNeighborY="-1051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67042DE-380D-4253-9A2E-E44BAE9E0C61}" type="pres">
      <dgm:prSet presAssocID="{59E9130B-F759-477A-B6CD-62C775EC3B1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EF2A12-F4AA-45A2-A07D-C9077BCA336A}" type="pres">
      <dgm:prSet presAssocID="{D2595061-DD08-495D-AF46-181E3EEC2A40}" presName="spacer" presStyleCnt="0"/>
      <dgm:spPr/>
    </dgm:pt>
    <dgm:pt modelId="{CA6747C9-9029-4FEC-BB6B-2FD7247D46DA}" type="pres">
      <dgm:prSet presAssocID="{0536D7D4-1FBA-4630-9721-3F94E39A1119}" presName="comp" presStyleCnt="0"/>
      <dgm:spPr/>
    </dgm:pt>
    <dgm:pt modelId="{DB9B8CEA-2931-4609-8FB5-2E80B85E738F}" type="pres">
      <dgm:prSet presAssocID="{0536D7D4-1FBA-4630-9721-3F94E39A1119}" presName="box" presStyleLbl="node1" presStyleIdx="2" presStyleCnt="3" custScaleX="59951" custScaleY="92081" custLinFactNeighborX="8786" custLinFactNeighborY="-2198"/>
      <dgm:spPr/>
      <dgm:t>
        <a:bodyPr/>
        <a:lstStyle/>
        <a:p>
          <a:endParaRPr lang="ru-RU"/>
        </a:p>
      </dgm:t>
    </dgm:pt>
    <dgm:pt modelId="{9BABFC53-DA96-48AE-AC0A-B0C2D81463FB}" type="pres">
      <dgm:prSet presAssocID="{0536D7D4-1FBA-4630-9721-3F94E39A1119}" presName="img" presStyleLbl="fgImgPlace1" presStyleIdx="2" presStyleCnt="3" custScaleX="111112" custScaleY="110840" custLinFactNeighborX="-20358" custLinFactNeighborY="-612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49BE3D7-5049-4851-868F-6CD2FD0A5D45}" type="pres">
      <dgm:prSet presAssocID="{0536D7D4-1FBA-4630-9721-3F94E39A111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71B1B8-4670-4F87-9128-1BDBD4B9B60A}" type="presOf" srcId="{0536D7D4-1FBA-4630-9721-3F94E39A1119}" destId="{D49BE3D7-5049-4851-868F-6CD2FD0A5D45}" srcOrd="1" destOrd="0" presId="urn:microsoft.com/office/officeart/2005/8/layout/vList4#1"/>
    <dgm:cxn modelId="{64D6AFEB-C6ED-41DB-8AA0-919A542142D1}" srcId="{4610FB4B-3488-4ADF-8DB7-CC72A366085F}" destId="{0536D7D4-1FBA-4630-9721-3F94E39A1119}" srcOrd="2" destOrd="0" parTransId="{1322B225-9690-4D40-BB99-07B9C1B70FA3}" sibTransId="{2964FBFE-A3EF-440A-AC48-59BD97E18CC0}"/>
    <dgm:cxn modelId="{23913A01-6366-499C-9047-D16F974F3AD1}" type="presOf" srcId="{4610FB4B-3488-4ADF-8DB7-CC72A366085F}" destId="{AB5062D0-424D-4445-9605-761578D95021}" srcOrd="0" destOrd="0" presId="urn:microsoft.com/office/officeart/2005/8/layout/vList4#1"/>
    <dgm:cxn modelId="{D7AF6BE7-663F-4219-8503-AABEC757C58C}" srcId="{4610FB4B-3488-4ADF-8DB7-CC72A366085F}" destId="{CDC8D31D-5DCC-486F-A627-50B6C3682339}" srcOrd="0" destOrd="0" parTransId="{0868472B-931E-40B7-B66D-200CC7C2F324}" sibTransId="{B4FC7E87-0192-4DFE-A655-7FDEF38639AF}"/>
    <dgm:cxn modelId="{FF5DA3B8-3C66-4C2E-8402-E3354564FDE6}" srcId="{4610FB4B-3488-4ADF-8DB7-CC72A366085F}" destId="{59E9130B-F759-477A-B6CD-62C775EC3B1F}" srcOrd="1" destOrd="0" parTransId="{794BBB22-8798-4CCF-B610-FB9A61124C5B}" sibTransId="{D2595061-DD08-495D-AF46-181E3EEC2A40}"/>
    <dgm:cxn modelId="{AB1888D4-CDD5-4445-925E-C9D8D7FEF9DF}" type="presOf" srcId="{0536D7D4-1FBA-4630-9721-3F94E39A1119}" destId="{DB9B8CEA-2931-4609-8FB5-2E80B85E738F}" srcOrd="0" destOrd="0" presId="urn:microsoft.com/office/officeart/2005/8/layout/vList4#1"/>
    <dgm:cxn modelId="{D72D296E-7ABA-4A84-818A-919A1460C9A7}" type="presOf" srcId="{59E9130B-F759-477A-B6CD-62C775EC3B1F}" destId="{7E039A65-FAFC-49EE-B743-4A6172D180C3}" srcOrd="0" destOrd="0" presId="urn:microsoft.com/office/officeart/2005/8/layout/vList4#1"/>
    <dgm:cxn modelId="{F2072DE2-B88D-4508-9B07-7C3AC77FCF94}" type="presOf" srcId="{CDC8D31D-5DCC-486F-A627-50B6C3682339}" destId="{E880C050-557E-4AE3-837F-75C1E0D3652C}" srcOrd="1" destOrd="0" presId="urn:microsoft.com/office/officeart/2005/8/layout/vList4#1"/>
    <dgm:cxn modelId="{321CBD95-70FD-4A6E-A026-0D9127BBD903}" type="presOf" srcId="{59E9130B-F759-477A-B6CD-62C775EC3B1F}" destId="{D67042DE-380D-4253-9A2E-E44BAE9E0C61}" srcOrd="1" destOrd="0" presId="urn:microsoft.com/office/officeart/2005/8/layout/vList4#1"/>
    <dgm:cxn modelId="{C67575B0-1ABC-4BDE-A844-AED452E69859}" type="presOf" srcId="{CDC8D31D-5DCC-486F-A627-50B6C3682339}" destId="{B7A251EE-F24A-4C9B-8400-92AF042C9DB3}" srcOrd="0" destOrd="0" presId="urn:microsoft.com/office/officeart/2005/8/layout/vList4#1"/>
    <dgm:cxn modelId="{53DC53A4-9F5F-4360-A786-082A2A40BBE1}" type="presParOf" srcId="{AB5062D0-424D-4445-9605-761578D95021}" destId="{501300CC-A1DD-401D-9E6F-D991EA79BCFD}" srcOrd="0" destOrd="0" presId="urn:microsoft.com/office/officeart/2005/8/layout/vList4#1"/>
    <dgm:cxn modelId="{8A9F05A2-3EC1-461B-967A-D2FC87201D6C}" type="presParOf" srcId="{501300CC-A1DD-401D-9E6F-D991EA79BCFD}" destId="{B7A251EE-F24A-4C9B-8400-92AF042C9DB3}" srcOrd="0" destOrd="0" presId="urn:microsoft.com/office/officeart/2005/8/layout/vList4#1"/>
    <dgm:cxn modelId="{6CAED724-8E44-448F-83DD-C19CD959EB7D}" type="presParOf" srcId="{501300CC-A1DD-401D-9E6F-D991EA79BCFD}" destId="{3385EB30-A2AD-4025-B1B4-2A986C104001}" srcOrd="1" destOrd="0" presId="urn:microsoft.com/office/officeart/2005/8/layout/vList4#1"/>
    <dgm:cxn modelId="{17B89619-E5EF-44F3-8D56-9195B05BB058}" type="presParOf" srcId="{501300CC-A1DD-401D-9E6F-D991EA79BCFD}" destId="{E880C050-557E-4AE3-837F-75C1E0D3652C}" srcOrd="2" destOrd="0" presId="urn:microsoft.com/office/officeart/2005/8/layout/vList4#1"/>
    <dgm:cxn modelId="{5D334CBB-B911-496A-B098-B18149040014}" type="presParOf" srcId="{AB5062D0-424D-4445-9605-761578D95021}" destId="{27A28BCE-A899-4FAE-90C0-9D4FDBD693E6}" srcOrd="1" destOrd="0" presId="urn:microsoft.com/office/officeart/2005/8/layout/vList4#1"/>
    <dgm:cxn modelId="{27BFB789-4141-43CB-83AA-0C2B1DD3CF9A}" type="presParOf" srcId="{AB5062D0-424D-4445-9605-761578D95021}" destId="{542FD5EA-3066-43DF-BBE2-D66F1D4CD167}" srcOrd="2" destOrd="0" presId="urn:microsoft.com/office/officeart/2005/8/layout/vList4#1"/>
    <dgm:cxn modelId="{76319133-BDB1-4692-87F9-78F5EA5E3048}" type="presParOf" srcId="{542FD5EA-3066-43DF-BBE2-D66F1D4CD167}" destId="{7E039A65-FAFC-49EE-B743-4A6172D180C3}" srcOrd="0" destOrd="0" presId="urn:microsoft.com/office/officeart/2005/8/layout/vList4#1"/>
    <dgm:cxn modelId="{0630384A-8ECA-47BB-8161-6AF14A2EF5F7}" type="presParOf" srcId="{542FD5EA-3066-43DF-BBE2-D66F1D4CD167}" destId="{99724EC5-9673-496E-B25B-EF91F75DD927}" srcOrd="1" destOrd="0" presId="urn:microsoft.com/office/officeart/2005/8/layout/vList4#1"/>
    <dgm:cxn modelId="{06988D3D-B161-4A66-8E94-45B3D002F566}" type="presParOf" srcId="{542FD5EA-3066-43DF-BBE2-D66F1D4CD167}" destId="{D67042DE-380D-4253-9A2E-E44BAE9E0C61}" srcOrd="2" destOrd="0" presId="urn:microsoft.com/office/officeart/2005/8/layout/vList4#1"/>
    <dgm:cxn modelId="{22790DF9-5D30-4949-9699-9366845035F8}" type="presParOf" srcId="{AB5062D0-424D-4445-9605-761578D95021}" destId="{70EF2A12-F4AA-45A2-A07D-C9077BCA336A}" srcOrd="3" destOrd="0" presId="urn:microsoft.com/office/officeart/2005/8/layout/vList4#1"/>
    <dgm:cxn modelId="{8F3F7B4B-49FC-4A08-9889-A6EEA730E9B8}" type="presParOf" srcId="{AB5062D0-424D-4445-9605-761578D95021}" destId="{CA6747C9-9029-4FEC-BB6B-2FD7247D46DA}" srcOrd="4" destOrd="0" presId="urn:microsoft.com/office/officeart/2005/8/layout/vList4#1"/>
    <dgm:cxn modelId="{7E39FEB6-0D65-4FB0-B5A5-E37D40BC48F6}" type="presParOf" srcId="{CA6747C9-9029-4FEC-BB6B-2FD7247D46DA}" destId="{DB9B8CEA-2931-4609-8FB5-2E80B85E738F}" srcOrd="0" destOrd="0" presId="urn:microsoft.com/office/officeart/2005/8/layout/vList4#1"/>
    <dgm:cxn modelId="{D656F6DD-7D46-4970-AA60-CB3749F781B5}" type="presParOf" srcId="{CA6747C9-9029-4FEC-BB6B-2FD7247D46DA}" destId="{9BABFC53-DA96-48AE-AC0A-B0C2D81463FB}" srcOrd="1" destOrd="0" presId="urn:microsoft.com/office/officeart/2005/8/layout/vList4#1"/>
    <dgm:cxn modelId="{CA92FFD7-4865-4762-A814-5528E3AD89C2}" type="presParOf" srcId="{CA6747C9-9029-4FEC-BB6B-2FD7247D46DA}" destId="{D49BE3D7-5049-4851-868F-6CD2FD0A5D45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6C7B23-CC1B-4CD0-B03E-4CFF21FE277E}" type="doc">
      <dgm:prSet loTypeId="urn:microsoft.com/office/officeart/2005/8/layout/process2" loCatId="process" qsTypeId="urn:microsoft.com/office/officeart/2005/8/quickstyle/simple1" qsCatId="simple" csTypeId="urn:microsoft.com/office/officeart/2005/8/colors/accent1_1" csCatId="accent1" phldr="1"/>
      <dgm:spPr/>
    </dgm:pt>
    <dgm:pt modelId="{69CEC1F0-0AC2-4C48-8319-686A0739EA66}">
      <dgm:prSet phldrT="[Текст]" custT="1"/>
      <dgm:spPr/>
      <dgm:t>
        <a:bodyPr/>
        <a:lstStyle/>
        <a:p>
          <a:r>
            <a:rPr lang="ru-RU" sz="1800" dirty="0" smtClean="0"/>
            <a:t>Вы – туристы, которым предстоит пройти по маршруту «Географическая тропа» </a:t>
          </a:r>
          <a:endParaRPr lang="ru-RU" sz="1800" dirty="0"/>
        </a:p>
      </dgm:t>
    </dgm:pt>
    <dgm:pt modelId="{0B9DC770-C4F9-4B9A-A72E-89F39FE00393}" type="parTrans" cxnId="{EBBE61D3-A7EF-47B2-9441-52AB8A1314B7}">
      <dgm:prSet/>
      <dgm:spPr/>
      <dgm:t>
        <a:bodyPr/>
        <a:lstStyle/>
        <a:p>
          <a:endParaRPr lang="ru-RU"/>
        </a:p>
      </dgm:t>
    </dgm:pt>
    <dgm:pt modelId="{8659F63D-C15D-45CE-A6BF-B9470AE2C718}" type="sibTrans" cxnId="{EBBE61D3-A7EF-47B2-9441-52AB8A1314B7}">
      <dgm:prSet/>
      <dgm:spPr/>
      <dgm:t>
        <a:bodyPr/>
        <a:lstStyle/>
        <a:p>
          <a:endParaRPr lang="ru-RU" dirty="0"/>
        </a:p>
      </dgm:t>
    </dgm:pt>
    <dgm:pt modelId="{D5095FC9-1C3A-4717-9F47-E9DE9F2477D0}">
      <dgm:prSet phldrT="[Текст]" custT="1"/>
      <dgm:spPr/>
      <dgm:t>
        <a:bodyPr/>
        <a:lstStyle/>
        <a:p>
          <a:r>
            <a:rPr lang="ru-RU" sz="1800" dirty="0" smtClean="0"/>
            <a:t>Для этого вам предстоит ответить на вопросы, которые соответствуют данным рубрикам</a:t>
          </a:r>
          <a:endParaRPr lang="ru-RU" sz="1800" dirty="0"/>
        </a:p>
      </dgm:t>
    </dgm:pt>
    <dgm:pt modelId="{D4481C41-46D6-40ED-92BA-0137BB8882EE}" type="parTrans" cxnId="{62980078-CF24-4D29-9638-CB5663B53003}">
      <dgm:prSet/>
      <dgm:spPr/>
      <dgm:t>
        <a:bodyPr/>
        <a:lstStyle/>
        <a:p>
          <a:endParaRPr lang="ru-RU"/>
        </a:p>
      </dgm:t>
    </dgm:pt>
    <dgm:pt modelId="{DD2791AA-CA9E-46F5-BB82-67E3BFDAAF13}" type="sibTrans" cxnId="{62980078-CF24-4D29-9638-CB5663B53003}">
      <dgm:prSet/>
      <dgm:spPr/>
      <dgm:t>
        <a:bodyPr/>
        <a:lstStyle/>
        <a:p>
          <a:endParaRPr lang="ru-RU" dirty="0"/>
        </a:p>
      </dgm:t>
    </dgm:pt>
    <dgm:pt modelId="{BD8E2181-6565-42EB-ACC1-3542DAAA9968}">
      <dgm:prSet phldrT="[Текст]" custT="1"/>
      <dgm:spPr/>
      <dgm:t>
        <a:bodyPr/>
        <a:lstStyle/>
        <a:p>
          <a:r>
            <a:rPr lang="ru-RU" sz="1800" dirty="0" smtClean="0"/>
            <a:t>Для выбора вопроса бросается кубик и определяется цифра, которая обозначает на сколько шагов вы можете передвигаться</a:t>
          </a:r>
          <a:endParaRPr lang="ru-RU" sz="1800" dirty="0"/>
        </a:p>
      </dgm:t>
    </dgm:pt>
    <dgm:pt modelId="{16A41999-C9B2-416D-BF26-4DA8E117B753}" type="parTrans" cxnId="{D234D2A7-8A4B-41C6-8D5D-B0DFBBE1B685}">
      <dgm:prSet/>
      <dgm:spPr/>
      <dgm:t>
        <a:bodyPr/>
        <a:lstStyle/>
        <a:p>
          <a:endParaRPr lang="ru-RU"/>
        </a:p>
      </dgm:t>
    </dgm:pt>
    <dgm:pt modelId="{F1E2F803-6D11-47A3-9F01-CB4AD2217932}" type="sibTrans" cxnId="{D234D2A7-8A4B-41C6-8D5D-B0DFBBE1B685}">
      <dgm:prSet/>
      <dgm:spPr/>
      <dgm:t>
        <a:bodyPr/>
        <a:lstStyle/>
        <a:p>
          <a:endParaRPr lang="ru-RU" dirty="0"/>
        </a:p>
      </dgm:t>
    </dgm:pt>
    <dgm:pt modelId="{DBB778A6-ECB9-45E9-BEA4-B7FE43AE2477}">
      <dgm:prSet phldrT="[Текст]" custT="1"/>
      <dgm:spPr/>
      <dgm:t>
        <a:bodyPr/>
        <a:lstStyle/>
        <a:p>
          <a:r>
            <a:rPr lang="ru-RU" sz="1800" dirty="0" smtClean="0"/>
            <a:t>Появляется звездочка в правом углу соответствующая цветам предложенных рубрик</a:t>
          </a:r>
          <a:endParaRPr lang="ru-RU" sz="1800" dirty="0"/>
        </a:p>
      </dgm:t>
    </dgm:pt>
    <dgm:pt modelId="{C7293A01-6BB2-45F5-9CE6-E6CCFBC95887}" type="parTrans" cxnId="{AB2FE469-5C0F-4F8A-A0DF-36BDDA65241C}">
      <dgm:prSet/>
      <dgm:spPr/>
      <dgm:t>
        <a:bodyPr/>
        <a:lstStyle/>
        <a:p>
          <a:endParaRPr lang="ru-RU"/>
        </a:p>
      </dgm:t>
    </dgm:pt>
    <dgm:pt modelId="{F86DE0EF-1CE1-4FBA-86D9-04DD49AAA057}" type="sibTrans" cxnId="{AB2FE469-5C0F-4F8A-A0DF-36BDDA65241C}">
      <dgm:prSet/>
      <dgm:spPr/>
      <dgm:t>
        <a:bodyPr/>
        <a:lstStyle/>
        <a:p>
          <a:endParaRPr lang="ru-RU"/>
        </a:p>
      </dgm:t>
    </dgm:pt>
    <dgm:pt modelId="{8148DA68-1F15-4DA0-885F-3D8125DD23F3}">
      <dgm:prSet phldrT="[Текст]" custT="1"/>
      <dgm:spPr/>
      <dgm:t>
        <a:bodyPr/>
        <a:lstStyle/>
        <a:p>
          <a:r>
            <a:rPr lang="ru-RU" sz="1800" dirty="0" smtClean="0"/>
            <a:t>На пути будут встречаться преграды</a:t>
          </a:r>
          <a:endParaRPr lang="ru-RU" sz="1800" dirty="0"/>
        </a:p>
      </dgm:t>
    </dgm:pt>
    <dgm:pt modelId="{679C57E8-83C3-4EEF-9CFC-3F6FC9974147}" type="parTrans" cxnId="{7CF735D7-4C11-4D76-A5D8-123EED4FBD0A}">
      <dgm:prSet/>
      <dgm:spPr/>
      <dgm:t>
        <a:bodyPr/>
        <a:lstStyle/>
        <a:p>
          <a:endParaRPr lang="ru-RU"/>
        </a:p>
      </dgm:t>
    </dgm:pt>
    <dgm:pt modelId="{89B7E719-E420-4E3B-A965-F03874A8A8E8}" type="sibTrans" cxnId="{7CF735D7-4C11-4D76-A5D8-123EED4FBD0A}">
      <dgm:prSet/>
      <dgm:spPr/>
      <dgm:t>
        <a:bodyPr/>
        <a:lstStyle/>
        <a:p>
          <a:endParaRPr lang="ru-RU" dirty="0"/>
        </a:p>
      </dgm:t>
    </dgm:pt>
    <dgm:pt modelId="{EB588FA9-D447-435C-8E22-59261E1EFA05}" type="pres">
      <dgm:prSet presAssocID="{DA6C7B23-CC1B-4CD0-B03E-4CFF21FE277E}" presName="linearFlow" presStyleCnt="0">
        <dgm:presLayoutVars>
          <dgm:resizeHandles val="exact"/>
        </dgm:presLayoutVars>
      </dgm:prSet>
      <dgm:spPr/>
    </dgm:pt>
    <dgm:pt modelId="{2210EC8F-80B2-419D-BE50-AEEFA9D685C9}" type="pres">
      <dgm:prSet presAssocID="{69CEC1F0-0AC2-4C48-8319-686A0739EA66}" presName="node" presStyleLbl="node1" presStyleIdx="0" presStyleCnt="5" custScaleX="813184" custLinFactNeighborX="-52613" custLinFactNeighborY="-50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E28F75-A555-4895-B963-81EF32D0112F}" type="pres">
      <dgm:prSet presAssocID="{8659F63D-C15D-45CE-A6BF-B9470AE2C718}" presName="sibTrans" presStyleLbl="sibTrans2D1" presStyleIdx="0" presStyleCnt="4"/>
      <dgm:spPr/>
      <dgm:t>
        <a:bodyPr/>
        <a:lstStyle/>
        <a:p>
          <a:endParaRPr lang="ru-RU"/>
        </a:p>
      </dgm:t>
    </dgm:pt>
    <dgm:pt modelId="{561B20CF-71F2-4DF1-8DD1-78CA92F31B3D}" type="pres">
      <dgm:prSet presAssocID="{8659F63D-C15D-45CE-A6BF-B9470AE2C718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07376C11-FA08-4402-9BCB-EC937F8EF4A9}" type="pres">
      <dgm:prSet presAssocID="{D5095FC9-1C3A-4717-9F47-E9DE9F2477D0}" presName="node" presStyleLbl="node1" presStyleIdx="1" presStyleCnt="5" custScaleX="813184" custLinFactNeighborX="-52613" custLinFactNeighborY="-50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F78C92-EC97-4DAA-8814-55645AF718B6}" type="pres">
      <dgm:prSet presAssocID="{DD2791AA-CA9E-46F5-BB82-67E3BFDAAF13}" presName="sibTrans" presStyleLbl="sibTrans2D1" presStyleIdx="1" presStyleCnt="4"/>
      <dgm:spPr/>
      <dgm:t>
        <a:bodyPr/>
        <a:lstStyle/>
        <a:p>
          <a:endParaRPr lang="ru-RU"/>
        </a:p>
      </dgm:t>
    </dgm:pt>
    <dgm:pt modelId="{BA0DDCB4-9937-4321-BB9D-BBD03F8C20A8}" type="pres">
      <dgm:prSet presAssocID="{DD2791AA-CA9E-46F5-BB82-67E3BFDAAF13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BC27EF00-17F6-4621-9C5D-6F2C9D636647}" type="pres">
      <dgm:prSet presAssocID="{8148DA68-1F15-4DA0-885F-3D8125DD23F3}" presName="node" presStyleLbl="node1" presStyleIdx="2" presStyleCnt="5" custScaleX="8131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240EC7-F743-4BA3-AD01-D19D8AD021D0}" type="pres">
      <dgm:prSet presAssocID="{89B7E719-E420-4E3B-A965-F03874A8A8E8}" presName="sibTrans" presStyleLbl="sibTrans2D1" presStyleIdx="2" presStyleCnt="4"/>
      <dgm:spPr/>
      <dgm:t>
        <a:bodyPr/>
        <a:lstStyle/>
        <a:p>
          <a:endParaRPr lang="ru-RU"/>
        </a:p>
      </dgm:t>
    </dgm:pt>
    <dgm:pt modelId="{1577712B-EE87-4C65-B5AB-1206237E4B6D}" type="pres">
      <dgm:prSet presAssocID="{89B7E719-E420-4E3B-A965-F03874A8A8E8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3345C5E4-D746-4F18-BA51-26E0403E2840}" type="pres">
      <dgm:prSet presAssocID="{BD8E2181-6565-42EB-ACC1-3542DAAA9968}" presName="node" presStyleLbl="node1" presStyleIdx="3" presStyleCnt="5" custScaleX="813184" custLinFactNeighborX="-50446" custLinFactNeighborY="-55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1BDE2B-4F59-4198-B422-326EEA1B8D9C}" type="pres">
      <dgm:prSet presAssocID="{F1E2F803-6D11-47A3-9F01-CB4AD2217932}" presName="sibTrans" presStyleLbl="sibTrans2D1" presStyleIdx="3" presStyleCnt="4"/>
      <dgm:spPr/>
      <dgm:t>
        <a:bodyPr/>
        <a:lstStyle/>
        <a:p>
          <a:endParaRPr lang="ru-RU"/>
        </a:p>
      </dgm:t>
    </dgm:pt>
    <dgm:pt modelId="{A598E839-AEF1-4E9B-9044-5F4FAF43827A}" type="pres">
      <dgm:prSet presAssocID="{F1E2F803-6D11-47A3-9F01-CB4AD2217932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BC04C205-B907-44C9-9370-6571D55F9C50}" type="pres">
      <dgm:prSet presAssocID="{DBB778A6-ECB9-45E9-BEA4-B7FE43AE2477}" presName="node" presStyleLbl="node1" presStyleIdx="4" presStyleCnt="5" custScaleX="813184" custLinFactNeighborX="-50446" custLinFactNeighborY="-55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1750CE-4820-476E-B167-4F22BF891A22}" type="presOf" srcId="{8659F63D-C15D-45CE-A6BF-B9470AE2C718}" destId="{561B20CF-71F2-4DF1-8DD1-78CA92F31B3D}" srcOrd="1" destOrd="0" presId="urn:microsoft.com/office/officeart/2005/8/layout/process2"/>
    <dgm:cxn modelId="{967B32FD-0BD2-43F6-AB68-E1814D228767}" type="presOf" srcId="{F1E2F803-6D11-47A3-9F01-CB4AD2217932}" destId="{011BDE2B-4F59-4198-B422-326EEA1B8D9C}" srcOrd="0" destOrd="0" presId="urn:microsoft.com/office/officeart/2005/8/layout/process2"/>
    <dgm:cxn modelId="{046EE362-C944-4C4A-953D-FBCBA263C9D2}" type="presOf" srcId="{DA6C7B23-CC1B-4CD0-B03E-4CFF21FE277E}" destId="{EB588FA9-D447-435C-8E22-59261E1EFA05}" srcOrd="0" destOrd="0" presId="urn:microsoft.com/office/officeart/2005/8/layout/process2"/>
    <dgm:cxn modelId="{499E5151-9CB4-4BF2-A0A4-6E66AE4EC6BF}" type="presOf" srcId="{BD8E2181-6565-42EB-ACC1-3542DAAA9968}" destId="{3345C5E4-D746-4F18-BA51-26E0403E2840}" srcOrd="0" destOrd="0" presId="urn:microsoft.com/office/officeart/2005/8/layout/process2"/>
    <dgm:cxn modelId="{9FF94882-316D-48BF-956A-AECCF639FC94}" type="presOf" srcId="{89B7E719-E420-4E3B-A965-F03874A8A8E8}" destId="{1577712B-EE87-4C65-B5AB-1206237E4B6D}" srcOrd="1" destOrd="0" presId="urn:microsoft.com/office/officeart/2005/8/layout/process2"/>
    <dgm:cxn modelId="{EBBE61D3-A7EF-47B2-9441-52AB8A1314B7}" srcId="{DA6C7B23-CC1B-4CD0-B03E-4CFF21FE277E}" destId="{69CEC1F0-0AC2-4C48-8319-686A0739EA66}" srcOrd="0" destOrd="0" parTransId="{0B9DC770-C4F9-4B9A-A72E-89F39FE00393}" sibTransId="{8659F63D-C15D-45CE-A6BF-B9470AE2C718}"/>
    <dgm:cxn modelId="{AB2FE469-5C0F-4F8A-A0DF-36BDDA65241C}" srcId="{DA6C7B23-CC1B-4CD0-B03E-4CFF21FE277E}" destId="{DBB778A6-ECB9-45E9-BEA4-B7FE43AE2477}" srcOrd="4" destOrd="0" parTransId="{C7293A01-6BB2-45F5-9CE6-E6CCFBC95887}" sibTransId="{F86DE0EF-1CE1-4FBA-86D9-04DD49AAA057}"/>
    <dgm:cxn modelId="{7CF735D7-4C11-4D76-A5D8-123EED4FBD0A}" srcId="{DA6C7B23-CC1B-4CD0-B03E-4CFF21FE277E}" destId="{8148DA68-1F15-4DA0-885F-3D8125DD23F3}" srcOrd="2" destOrd="0" parTransId="{679C57E8-83C3-4EEF-9CFC-3F6FC9974147}" sibTransId="{89B7E719-E420-4E3B-A965-F03874A8A8E8}"/>
    <dgm:cxn modelId="{6F14D028-4DB8-48BD-9FDF-D00F70509D91}" type="presOf" srcId="{89B7E719-E420-4E3B-A965-F03874A8A8E8}" destId="{83240EC7-F743-4BA3-AD01-D19D8AD021D0}" srcOrd="0" destOrd="0" presId="urn:microsoft.com/office/officeart/2005/8/layout/process2"/>
    <dgm:cxn modelId="{7BA64760-D1FB-4DC9-BA97-FABC58F5D8E5}" type="presOf" srcId="{DD2791AA-CA9E-46F5-BB82-67E3BFDAAF13}" destId="{BA0DDCB4-9937-4321-BB9D-BBD03F8C20A8}" srcOrd="1" destOrd="0" presId="urn:microsoft.com/office/officeart/2005/8/layout/process2"/>
    <dgm:cxn modelId="{A8A4BF10-8FBB-4608-8D50-F31850C8E84D}" type="presOf" srcId="{8659F63D-C15D-45CE-A6BF-B9470AE2C718}" destId="{70E28F75-A555-4895-B963-81EF32D0112F}" srcOrd="0" destOrd="0" presId="urn:microsoft.com/office/officeart/2005/8/layout/process2"/>
    <dgm:cxn modelId="{87DE5DE6-6791-45E6-98CF-F01219D5FC8D}" type="presOf" srcId="{D5095FC9-1C3A-4717-9F47-E9DE9F2477D0}" destId="{07376C11-FA08-4402-9BCB-EC937F8EF4A9}" srcOrd="0" destOrd="0" presId="urn:microsoft.com/office/officeart/2005/8/layout/process2"/>
    <dgm:cxn modelId="{62980078-CF24-4D29-9638-CB5663B53003}" srcId="{DA6C7B23-CC1B-4CD0-B03E-4CFF21FE277E}" destId="{D5095FC9-1C3A-4717-9F47-E9DE9F2477D0}" srcOrd="1" destOrd="0" parTransId="{D4481C41-46D6-40ED-92BA-0137BB8882EE}" sibTransId="{DD2791AA-CA9E-46F5-BB82-67E3BFDAAF13}"/>
    <dgm:cxn modelId="{33ACE2F9-0D47-4516-8831-5CDEF5278533}" type="presOf" srcId="{8148DA68-1F15-4DA0-885F-3D8125DD23F3}" destId="{BC27EF00-17F6-4621-9C5D-6F2C9D636647}" srcOrd="0" destOrd="0" presId="urn:microsoft.com/office/officeart/2005/8/layout/process2"/>
    <dgm:cxn modelId="{FAE3C463-36CC-4A42-B7C4-D8625D34131D}" type="presOf" srcId="{F1E2F803-6D11-47A3-9F01-CB4AD2217932}" destId="{A598E839-AEF1-4E9B-9044-5F4FAF43827A}" srcOrd="1" destOrd="0" presId="urn:microsoft.com/office/officeart/2005/8/layout/process2"/>
    <dgm:cxn modelId="{BA6D145F-AA45-471F-81FA-90DC80BDC0CA}" type="presOf" srcId="{DD2791AA-CA9E-46F5-BB82-67E3BFDAAF13}" destId="{C4F78C92-EC97-4DAA-8814-55645AF718B6}" srcOrd="0" destOrd="0" presId="urn:microsoft.com/office/officeart/2005/8/layout/process2"/>
    <dgm:cxn modelId="{247B5D11-0D9E-4BCD-98E7-E31C2FFEF177}" type="presOf" srcId="{DBB778A6-ECB9-45E9-BEA4-B7FE43AE2477}" destId="{BC04C205-B907-44C9-9370-6571D55F9C50}" srcOrd="0" destOrd="0" presId="urn:microsoft.com/office/officeart/2005/8/layout/process2"/>
    <dgm:cxn modelId="{D234D2A7-8A4B-41C6-8D5D-B0DFBBE1B685}" srcId="{DA6C7B23-CC1B-4CD0-B03E-4CFF21FE277E}" destId="{BD8E2181-6565-42EB-ACC1-3542DAAA9968}" srcOrd="3" destOrd="0" parTransId="{16A41999-C9B2-416D-BF26-4DA8E117B753}" sibTransId="{F1E2F803-6D11-47A3-9F01-CB4AD2217932}"/>
    <dgm:cxn modelId="{11B0F42C-DEA9-45A8-B685-842826453630}" type="presOf" srcId="{69CEC1F0-0AC2-4C48-8319-686A0739EA66}" destId="{2210EC8F-80B2-419D-BE50-AEEFA9D685C9}" srcOrd="0" destOrd="0" presId="urn:microsoft.com/office/officeart/2005/8/layout/process2"/>
    <dgm:cxn modelId="{A0DF479F-B375-49E1-AEBE-3277D0DD5808}" type="presParOf" srcId="{EB588FA9-D447-435C-8E22-59261E1EFA05}" destId="{2210EC8F-80B2-419D-BE50-AEEFA9D685C9}" srcOrd="0" destOrd="0" presId="urn:microsoft.com/office/officeart/2005/8/layout/process2"/>
    <dgm:cxn modelId="{A2D9028C-2229-4FBE-984E-36D009E2CF42}" type="presParOf" srcId="{EB588FA9-D447-435C-8E22-59261E1EFA05}" destId="{70E28F75-A555-4895-B963-81EF32D0112F}" srcOrd="1" destOrd="0" presId="urn:microsoft.com/office/officeart/2005/8/layout/process2"/>
    <dgm:cxn modelId="{A4807A33-DEDF-48D3-B2F2-D83D415DA895}" type="presParOf" srcId="{70E28F75-A555-4895-B963-81EF32D0112F}" destId="{561B20CF-71F2-4DF1-8DD1-78CA92F31B3D}" srcOrd="0" destOrd="0" presId="urn:microsoft.com/office/officeart/2005/8/layout/process2"/>
    <dgm:cxn modelId="{FDD56718-BD8A-4780-855B-F46BCC94773F}" type="presParOf" srcId="{EB588FA9-D447-435C-8E22-59261E1EFA05}" destId="{07376C11-FA08-4402-9BCB-EC937F8EF4A9}" srcOrd="2" destOrd="0" presId="urn:microsoft.com/office/officeart/2005/8/layout/process2"/>
    <dgm:cxn modelId="{7145457D-6CF4-42AF-9FAB-F7CBC075E560}" type="presParOf" srcId="{EB588FA9-D447-435C-8E22-59261E1EFA05}" destId="{C4F78C92-EC97-4DAA-8814-55645AF718B6}" srcOrd="3" destOrd="0" presId="urn:microsoft.com/office/officeart/2005/8/layout/process2"/>
    <dgm:cxn modelId="{C3823082-5B5D-4928-90CF-108026679402}" type="presParOf" srcId="{C4F78C92-EC97-4DAA-8814-55645AF718B6}" destId="{BA0DDCB4-9937-4321-BB9D-BBD03F8C20A8}" srcOrd="0" destOrd="0" presId="urn:microsoft.com/office/officeart/2005/8/layout/process2"/>
    <dgm:cxn modelId="{154803F5-2E81-48FD-8C5A-E6774183307B}" type="presParOf" srcId="{EB588FA9-D447-435C-8E22-59261E1EFA05}" destId="{BC27EF00-17F6-4621-9C5D-6F2C9D636647}" srcOrd="4" destOrd="0" presId="urn:microsoft.com/office/officeart/2005/8/layout/process2"/>
    <dgm:cxn modelId="{04426319-1090-4674-BBEC-5BE19C4D982B}" type="presParOf" srcId="{EB588FA9-D447-435C-8E22-59261E1EFA05}" destId="{83240EC7-F743-4BA3-AD01-D19D8AD021D0}" srcOrd="5" destOrd="0" presId="urn:microsoft.com/office/officeart/2005/8/layout/process2"/>
    <dgm:cxn modelId="{DE3EA8C7-9D61-4D11-A38B-77ADEB63728C}" type="presParOf" srcId="{83240EC7-F743-4BA3-AD01-D19D8AD021D0}" destId="{1577712B-EE87-4C65-B5AB-1206237E4B6D}" srcOrd="0" destOrd="0" presId="urn:microsoft.com/office/officeart/2005/8/layout/process2"/>
    <dgm:cxn modelId="{4EE6C4AC-19ED-44EF-AD4C-3DD1D636B04F}" type="presParOf" srcId="{EB588FA9-D447-435C-8E22-59261E1EFA05}" destId="{3345C5E4-D746-4F18-BA51-26E0403E2840}" srcOrd="6" destOrd="0" presId="urn:microsoft.com/office/officeart/2005/8/layout/process2"/>
    <dgm:cxn modelId="{8A2A0C61-8C0C-46DE-BA97-C9E68C70B631}" type="presParOf" srcId="{EB588FA9-D447-435C-8E22-59261E1EFA05}" destId="{011BDE2B-4F59-4198-B422-326EEA1B8D9C}" srcOrd="7" destOrd="0" presId="urn:microsoft.com/office/officeart/2005/8/layout/process2"/>
    <dgm:cxn modelId="{0419A155-6630-4BA8-A373-DDE1216FAECF}" type="presParOf" srcId="{011BDE2B-4F59-4198-B422-326EEA1B8D9C}" destId="{A598E839-AEF1-4E9B-9044-5F4FAF43827A}" srcOrd="0" destOrd="0" presId="urn:microsoft.com/office/officeart/2005/8/layout/process2"/>
    <dgm:cxn modelId="{0163E886-2337-4AB8-82F2-3B9AFF4B822E}" type="presParOf" srcId="{EB588FA9-D447-435C-8E22-59261E1EFA05}" destId="{BC04C205-B907-44C9-9370-6571D55F9C50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6C7B23-CC1B-4CD0-B03E-4CFF21FE277E}" type="doc">
      <dgm:prSet loTypeId="urn:microsoft.com/office/officeart/2005/8/layout/process2" loCatId="process" qsTypeId="urn:microsoft.com/office/officeart/2005/8/quickstyle/simple1" qsCatId="simple" csTypeId="urn:microsoft.com/office/officeart/2005/8/colors/accent1_1" csCatId="accent1" phldr="1"/>
      <dgm:spPr/>
    </dgm:pt>
    <dgm:pt modelId="{425A5406-8AB4-4CA2-A604-312E873995DF}">
      <dgm:prSet phldrT="[Текст]" custT="1"/>
      <dgm:spPr/>
      <dgm:t>
        <a:bodyPr/>
        <a:lstStyle/>
        <a:p>
          <a:r>
            <a:rPr lang="ru-RU" sz="1800" dirty="0" smtClean="0"/>
            <a:t>Если Вы хотите продолжить свой маршрут, то нажмите «Продолжить игру», а если нет – «Закончить игру»</a:t>
          </a:r>
          <a:endParaRPr lang="ru-RU" sz="1800" dirty="0"/>
        </a:p>
      </dgm:t>
    </dgm:pt>
    <dgm:pt modelId="{E80438A7-308D-4C9B-B281-E490C379C626}" type="parTrans" cxnId="{DF91E8E7-C58E-4670-9C9B-5EE665BCCF0B}">
      <dgm:prSet/>
      <dgm:spPr/>
      <dgm:t>
        <a:bodyPr/>
        <a:lstStyle/>
        <a:p>
          <a:endParaRPr lang="ru-RU"/>
        </a:p>
      </dgm:t>
    </dgm:pt>
    <dgm:pt modelId="{A905C8C2-52B2-4D9E-B97D-8D646015B44E}" type="sibTrans" cxnId="{DF91E8E7-C58E-4670-9C9B-5EE665BCCF0B}">
      <dgm:prSet/>
      <dgm:spPr/>
      <dgm:t>
        <a:bodyPr/>
        <a:lstStyle/>
        <a:p>
          <a:endParaRPr lang="ru-RU"/>
        </a:p>
      </dgm:t>
    </dgm:pt>
    <dgm:pt modelId="{C5C7809C-DACD-4B26-A623-215BB4DB3C3A}">
      <dgm:prSet phldrT="[Текст]" custT="1"/>
      <dgm:spPr/>
      <dgm:t>
        <a:bodyPr/>
        <a:lstStyle/>
        <a:p>
          <a:r>
            <a:rPr lang="ru-RU" sz="1800" dirty="0" smtClean="0"/>
            <a:t>Щелкнув на поле с вопросом, появляется правильный ответ</a:t>
          </a:r>
          <a:endParaRPr lang="ru-RU" sz="1800" dirty="0"/>
        </a:p>
      </dgm:t>
    </dgm:pt>
    <dgm:pt modelId="{7B633BF5-1BCB-4E68-8126-947C426FBE68}" type="parTrans" cxnId="{84F215B2-9A62-44EE-BF0F-20A17C1AA2B0}">
      <dgm:prSet/>
      <dgm:spPr/>
      <dgm:t>
        <a:bodyPr/>
        <a:lstStyle/>
        <a:p>
          <a:endParaRPr lang="ru-RU"/>
        </a:p>
      </dgm:t>
    </dgm:pt>
    <dgm:pt modelId="{D7C316D2-15BA-4BB3-AC65-52910C61F260}" type="sibTrans" cxnId="{84F215B2-9A62-44EE-BF0F-20A17C1AA2B0}">
      <dgm:prSet/>
      <dgm:spPr/>
      <dgm:t>
        <a:bodyPr/>
        <a:lstStyle/>
        <a:p>
          <a:endParaRPr lang="ru-RU" dirty="0"/>
        </a:p>
      </dgm:t>
    </dgm:pt>
    <dgm:pt modelId="{D2EFD387-F963-4128-8B7F-D94EBD37BA20}">
      <dgm:prSet phldrT="[Текст]" custT="1"/>
      <dgm:spPr/>
      <dgm:t>
        <a:bodyPr/>
        <a:lstStyle/>
        <a:p>
          <a:r>
            <a:rPr lang="ru-RU" sz="1800" dirty="0" smtClean="0"/>
            <a:t>Нажав на эту звездочку открывается вопрос</a:t>
          </a:r>
          <a:endParaRPr lang="ru-RU" sz="1800" dirty="0"/>
        </a:p>
      </dgm:t>
    </dgm:pt>
    <dgm:pt modelId="{52195477-2EE0-48C5-A02C-69EA54C3117F}" type="parTrans" cxnId="{19A1A780-FCCF-42B9-A4B6-43632CA526E2}">
      <dgm:prSet/>
      <dgm:spPr/>
      <dgm:t>
        <a:bodyPr/>
        <a:lstStyle/>
        <a:p>
          <a:endParaRPr lang="ru-RU"/>
        </a:p>
      </dgm:t>
    </dgm:pt>
    <dgm:pt modelId="{938E0B93-9E43-4E23-A78B-FEAF77E9EAB0}" type="sibTrans" cxnId="{19A1A780-FCCF-42B9-A4B6-43632CA526E2}">
      <dgm:prSet/>
      <dgm:spPr/>
      <dgm:t>
        <a:bodyPr/>
        <a:lstStyle/>
        <a:p>
          <a:endParaRPr lang="ru-RU" dirty="0"/>
        </a:p>
      </dgm:t>
    </dgm:pt>
    <dgm:pt modelId="{3A9A0DE2-BE47-4D0D-89DC-71807126C373}">
      <dgm:prSet phldrT="[Текст]" custT="1"/>
      <dgm:spPr/>
      <dgm:t>
        <a:bodyPr/>
        <a:lstStyle/>
        <a:p>
          <a:r>
            <a:rPr lang="ru-RU" sz="1800" dirty="0" smtClean="0"/>
            <a:t>Время на ответ – не более 1 минуты – отсчитывается по времени</a:t>
          </a:r>
        </a:p>
      </dgm:t>
    </dgm:pt>
    <dgm:pt modelId="{CA1A1A7F-660F-4804-94F6-481418B8A37E}" type="parTrans" cxnId="{000258C2-94C2-48B8-AA59-B6F8F4BA9FE9}">
      <dgm:prSet/>
      <dgm:spPr/>
      <dgm:t>
        <a:bodyPr/>
        <a:lstStyle/>
        <a:p>
          <a:endParaRPr lang="ru-RU"/>
        </a:p>
      </dgm:t>
    </dgm:pt>
    <dgm:pt modelId="{642C883E-8D83-4A32-9A5F-D376EB859AE9}" type="sibTrans" cxnId="{000258C2-94C2-48B8-AA59-B6F8F4BA9FE9}">
      <dgm:prSet/>
      <dgm:spPr/>
      <dgm:t>
        <a:bodyPr/>
        <a:lstStyle/>
        <a:p>
          <a:endParaRPr lang="ru-RU" dirty="0"/>
        </a:p>
      </dgm:t>
    </dgm:pt>
    <dgm:pt modelId="{CA0488EA-FE9D-4966-A6C8-690B83B9810D}">
      <dgm:prSet phldrT="[Текст]" custT="1"/>
      <dgm:spPr/>
      <dgm:t>
        <a:bodyPr/>
        <a:lstStyle/>
        <a:p>
          <a:r>
            <a:rPr lang="ru-RU" sz="1800" dirty="0" smtClean="0"/>
            <a:t>Если ответ правильный, то необходимо нажать внизу на красный знак, если не верный – на синий</a:t>
          </a:r>
        </a:p>
      </dgm:t>
    </dgm:pt>
    <dgm:pt modelId="{997D5598-D80D-4B9E-99C5-70BA01486910}" type="parTrans" cxnId="{C7166B8B-C60C-47C4-9777-7F9818B91545}">
      <dgm:prSet/>
      <dgm:spPr/>
      <dgm:t>
        <a:bodyPr/>
        <a:lstStyle/>
        <a:p>
          <a:endParaRPr lang="ru-RU"/>
        </a:p>
      </dgm:t>
    </dgm:pt>
    <dgm:pt modelId="{E0D8739C-B274-4D6E-B20A-5C7D8350A2EC}" type="sibTrans" cxnId="{C7166B8B-C60C-47C4-9777-7F9818B91545}">
      <dgm:prSet/>
      <dgm:spPr/>
      <dgm:t>
        <a:bodyPr/>
        <a:lstStyle/>
        <a:p>
          <a:endParaRPr lang="ru-RU" dirty="0"/>
        </a:p>
      </dgm:t>
    </dgm:pt>
    <dgm:pt modelId="{EB588FA9-D447-435C-8E22-59261E1EFA05}" type="pres">
      <dgm:prSet presAssocID="{DA6C7B23-CC1B-4CD0-B03E-4CFF21FE277E}" presName="linearFlow" presStyleCnt="0">
        <dgm:presLayoutVars>
          <dgm:resizeHandles val="exact"/>
        </dgm:presLayoutVars>
      </dgm:prSet>
      <dgm:spPr/>
    </dgm:pt>
    <dgm:pt modelId="{ECD3AFFC-F78E-4D17-BDFE-F2787C0982BA}" type="pres">
      <dgm:prSet presAssocID="{D2EFD387-F963-4128-8B7F-D94EBD37BA20}" presName="node" presStyleLbl="node1" presStyleIdx="0" presStyleCnt="5" custScaleX="813184" custLinFactNeighborX="-50446" custLinFactNeighborY="-55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140D32-5984-455D-BB4A-15B2F19EFA57}" type="pres">
      <dgm:prSet presAssocID="{938E0B93-9E43-4E23-A78B-FEAF77E9EAB0}" presName="sibTrans" presStyleLbl="sibTrans2D1" presStyleIdx="0" presStyleCnt="4"/>
      <dgm:spPr/>
      <dgm:t>
        <a:bodyPr/>
        <a:lstStyle/>
        <a:p>
          <a:endParaRPr lang="ru-RU"/>
        </a:p>
      </dgm:t>
    </dgm:pt>
    <dgm:pt modelId="{81AF132E-AFD5-4A6D-8349-F1013064C718}" type="pres">
      <dgm:prSet presAssocID="{938E0B93-9E43-4E23-A78B-FEAF77E9EAB0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DE33A6BA-612E-44BB-83EB-90C62277EA22}" type="pres">
      <dgm:prSet presAssocID="{3A9A0DE2-BE47-4D0D-89DC-71807126C373}" presName="node" presStyleLbl="node1" presStyleIdx="1" presStyleCnt="5" custScaleX="813184" custLinFactNeighborX="-50446" custLinFactNeighborY="-55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941034-3C40-4411-948D-8BB828B685C6}" type="pres">
      <dgm:prSet presAssocID="{642C883E-8D83-4A32-9A5F-D376EB859AE9}" presName="sibTrans" presStyleLbl="sibTrans2D1" presStyleIdx="1" presStyleCnt="4"/>
      <dgm:spPr/>
      <dgm:t>
        <a:bodyPr/>
        <a:lstStyle/>
        <a:p>
          <a:endParaRPr lang="ru-RU"/>
        </a:p>
      </dgm:t>
    </dgm:pt>
    <dgm:pt modelId="{AFF7278E-C3B6-469A-A7D6-2FCEB60F8524}" type="pres">
      <dgm:prSet presAssocID="{642C883E-8D83-4A32-9A5F-D376EB859AE9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422CA85E-4B49-4122-870F-5868CCFE3511}" type="pres">
      <dgm:prSet presAssocID="{CA0488EA-FE9D-4966-A6C8-690B83B9810D}" presName="node" presStyleLbl="node1" presStyleIdx="2" presStyleCnt="5" custScaleX="813184" custLinFactNeighborY="-620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10588A-C526-456A-AFE4-585152A49F53}" type="pres">
      <dgm:prSet presAssocID="{E0D8739C-B274-4D6E-B20A-5C7D8350A2EC}" presName="sibTrans" presStyleLbl="sibTrans2D1" presStyleIdx="2" presStyleCnt="4"/>
      <dgm:spPr/>
      <dgm:t>
        <a:bodyPr/>
        <a:lstStyle/>
        <a:p>
          <a:endParaRPr lang="ru-RU"/>
        </a:p>
      </dgm:t>
    </dgm:pt>
    <dgm:pt modelId="{36F3F683-7B49-47A7-9FD9-0F2186936913}" type="pres">
      <dgm:prSet presAssocID="{E0D8739C-B274-4D6E-B20A-5C7D8350A2EC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CAA1E334-B77E-4E34-88BC-232337AF3967}" type="pres">
      <dgm:prSet presAssocID="{C5C7809C-DACD-4B26-A623-215BB4DB3C3A}" presName="node" presStyleLbl="node1" presStyleIdx="3" presStyleCnt="5" custScaleX="813184" custLinFactNeighborY="-33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5FE0FC-05DF-49B0-882D-6C0DB51A3B8A}" type="pres">
      <dgm:prSet presAssocID="{D7C316D2-15BA-4BB3-AC65-52910C61F260}" presName="sibTrans" presStyleLbl="sibTrans2D1" presStyleIdx="3" presStyleCnt="4"/>
      <dgm:spPr/>
      <dgm:t>
        <a:bodyPr/>
        <a:lstStyle/>
        <a:p>
          <a:endParaRPr lang="ru-RU"/>
        </a:p>
      </dgm:t>
    </dgm:pt>
    <dgm:pt modelId="{84CF0BAE-C36F-41AB-B5FF-D0F970FAAD0B}" type="pres">
      <dgm:prSet presAssocID="{D7C316D2-15BA-4BB3-AC65-52910C61F260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292F6D7E-EA8E-485C-9B6A-EC7BB0249AFE}" type="pres">
      <dgm:prSet presAssocID="{425A5406-8AB4-4CA2-A604-312E873995DF}" presName="node" presStyleLbl="node1" presStyleIdx="4" presStyleCnt="5" custScaleX="813184" custLinFactNeighborX="-52613" custLinFactNeighborY="-50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D1E9D7-0888-4838-9654-558B39CA15E3}" type="presOf" srcId="{E0D8739C-B274-4D6E-B20A-5C7D8350A2EC}" destId="{4F10588A-C526-456A-AFE4-585152A49F53}" srcOrd="0" destOrd="0" presId="urn:microsoft.com/office/officeart/2005/8/layout/process2"/>
    <dgm:cxn modelId="{3C7DBC39-F72D-479B-8E01-E98A17FF8586}" type="presOf" srcId="{C5C7809C-DACD-4B26-A623-215BB4DB3C3A}" destId="{CAA1E334-B77E-4E34-88BC-232337AF3967}" srcOrd="0" destOrd="0" presId="urn:microsoft.com/office/officeart/2005/8/layout/process2"/>
    <dgm:cxn modelId="{84F215B2-9A62-44EE-BF0F-20A17C1AA2B0}" srcId="{DA6C7B23-CC1B-4CD0-B03E-4CFF21FE277E}" destId="{C5C7809C-DACD-4B26-A623-215BB4DB3C3A}" srcOrd="3" destOrd="0" parTransId="{7B633BF5-1BCB-4E68-8126-947C426FBE68}" sibTransId="{D7C316D2-15BA-4BB3-AC65-52910C61F260}"/>
    <dgm:cxn modelId="{CC860F38-B275-4DA9-8961-140E48AAEA99}" type="presOf" srcId="{938E0B93-9E43-4E23-A78B-FEAF77E9EAB0}" destId="{81AF132E-AFD5-4A6D-8349-F1013064C718}" srcOrd="1" destOrd="0" presId="urn:microsoft.com/office/officeart/2005/8/layout/process2"/>
    <dgm:cxn modelId="{5AE9A451-5916-4687-B072-7AA1C5BF8015}" type="presOf" srcId="{938E0B93-9E43-4E23-A78B-FEAF77E9EAB0}" destId="{02140D32-5984-455D-BB4A-15B2F19EFA57}" srcOrd="0" destOrd="0" presId="urn:microsoft.com/office/officeart/2005/8/layout/process2"/>
    <dgm:cxn modelId="{AEB8B801-8943-497F-8067-53D1B494AC36}" type="presOf" srcId="{642C883E-8D83-4A32-9A5F-D376EB859AE9}" destId="{AFF7278E-C3B6-469A-A7D6-2FCEB60F8524}" srcOrd="1" destOrd="0" presId="urn:microsoft.com/office/officeart/2005/8/layout/process2"/>
    <dgm:cxn modelId="{11CAC7A6-4589-4001-94B8-6FF27C2A085E}" type="presOf" srcId="{E0D8739C-B274-4D6E-B20A-5C7D8350A2EC}" destId="{36F3F683-7B49-47A7-9FD9-0F2186936913}" srcOrd="1" destOrd="0" presId="urn:microsoft.com/office/officeart/2005/8/layout/process2"/>
    <dgm:cxn modelId="{C7166B8B-C60C-47C4-9777-7F9818B91545}" srcId="{DA6C7B23-CC1B-4CD0-B03E-4CFF21FE277E}" destId="{CA0488EA-FE9D-4966-A6C8-690B83B9810D}" srcOrd="2" destOrd="0" parTransId="{997D5598-D80D-4B9E-99C5-70BA01486910}" sibTransId="{E0D8739C-B274-4D6E-B20A-5C7D8350A2EC}"/>
    <dgm:cxn modelId="{B0C20ECD-8AE9-443C-AE98-66CCC392E658}" type="presOf" srcId="{D7C316D2-15BA-4BB3-AC65-52910C61F260}" destId="{505FE0FC-05DF-49B0-882D-6C0DB51A3B8A}" srcOrd="0" destOrd="0" presId="urn:microsoft.com/office/officeart/2005/8/layout/process2"/>
    <dgm:cxn modelId="{C1CAC955-56C8-4022-822D-CFB6CE7FCAB3}" type="presOf" srcId="{D7C316D2-15BA-4BB3-AC65-52910C61F260}" destId="{84CF0BAE-C36F-41AB-B5FF-D0F970FAAD0B}" srcOrd="1" destOrd="0" presId="urn:microsoft.com/office/officeart/2005/8/layout/process2"/>
    <dgm:cxn modelId="{58200358-FF7E-458C-B905-3D13F9C3B03A}" type="presOf" srcId="{CA0488EA-FE9D-4966-A6C8-690B83B9810D}" destId="{422CA85E-4B49-4122-870F-5868CCFE3511}" srcOrd="0" destOrd="0" presId="urn:microsoft.com/office/officeart/2005/8/layout/process2"/>
    <dgm:cxn modelId="{19A1A780-FCCF-42B9-A4B6-43632CA526E2}" srcId="{DA6C7B23-CC1B-4CD0-B03E-4CFF21FE277E}" destId="{D2EFD387-F963-4128-8B7F-D94EBD37BA20}" srcOrd="0" destOrd="0" parTransId="{52195477-2EE0-48C5-A02C-69EA54C3117F}" sibTransId="{938E0B93-9E43-4E23-A78B-FEAF77E9EAB0}"/>
    <dgm:cxn modelId="{DF91E8E7-C58E-4670-9C9B-5EE665BCCF0B}" srcId="{DA6C7B23-CC1B-4CD0-B03E-4CFF21FE277E}" destId="{425A5406-8AB4-4CA2-A604-312E873995DF}" srcOrd="4" destOrd="0" parTransId="{E80438A7-308D-4C9B-B281-E490C379C626}" sibTransId="{A905C8C2-52B2-4D9E-B97D-8D646015B44E}"/>
    <dgm:cxn modelId="{5FA55E0C-016C-4873-8D84-3F5E46A1E192}" type="presOf" srcId="{642C883E-8D83-4A32-9A5F-D376EB859AE9}" destId="{96941034-3C40-4411-948D-8BB828B685C6}" srcOrd="0" destOrd="0" presId="urn:microsoft.com/office/officeart/2005/8/layout/process2"/>
    <dgm:cxn modelId="{000258C2-94C2-48B8-AA59-B6F8F4BA9FE9}" srcId="{DA6C7B23-CC1B-4CD0-B03E-4CFF21FE277E}" destId="{3A9A0DE2-BE47-4D0D-89DC-71807126C373}" srcOrd="1" destOrd="0" parTransId="{CA1A1A7F-660F-4804-94F6-481418B8A37E}" sibTransId="{642C883E-8D83-4A32-9A5F-D376EB859AE9}"/>
    <dgm:cxn modelId="{70FC4C43-105B-49CC-AC6F-C087E6677679}" type="presOf" srcId="{D2EFD387-F963-4128-8B7F-D94EBD37BA20}" destId="{ECD3AFFC-F78E-4D17-BDFE-F2787C0982BA}" srcOrd="0" destOrd="0" presId="urn:microsoft.com/office/officeart/2005/8/layout/process2"/>
    <dgm:cxn modelId="{DF95A831-DA11-4508-9699-B7EEA1D205CD}" type="presOf" srcId="{425A5406-8AB4-4CA2-A604-312E873995DF}" destId="{292F6D7E-EA8E-485C-9B6A-EC7BB0249AFE}" srcOrd="0" destOrd="0" presId="urn:microsoft.com/office/officeart/2005/8/layout/process2"/>
    <dgm:cxn modelId="{4620885A-B36D-41F3-B6E1-8F94E41CB2C9}" type="presOf" srcId="{DA6C7B23-CC1B-4CD0-B03E-4CFF21FE277E}" destId="{EB588FA9-D447-435C-8E22-59261E1EFA05}" srcOrd="0" destOrd="0" presId="urn:microsoft.com/office/officeart/2005/8/layout/process2"/>
    <dgm:cxn modelId="{D3121A77-2E3F-4E02-B9CB-122FB0024740}" type="presOf" srcId="{3A9A0DE2-BE47-4D0D-89DC-71807126C373}" destId="{DE33A6BA-612E-44BB-83EB-90C62277EA22}" srcOrd="0" destOrd="0" presId="urn:microsoft.com/office/officeart/2005/8/layout/process2"/>
    <dgm:cxn modelId="{6F373093-D050-443D-B2C1-829FF8CF3945}" type="presParOf" srcId="{EB588FA9-D447-435C-8E22-59261E1EFA05}" destId="{ECD3AFFC-F78E-4D17-BDFE-F2787C0982BA}" srcOrd="0" destOrd="0" presId="urn:microsoft.com/office/officeart/2005/8/layout/process2"/>
    <dgm:cxn modelId="{83FE6F40-5198-471C-9CE0-B34DD631B550}" type="presParOf" srcId="{EB588FA9-D447-435C-8E22-59261E1EFA05}" destId="{02140D32-5984-455D-BB4A-15B2F19EFA57}" srcOrd="1" destOrd="0" presId="urn:microsoft.com/office/officeart/2005/8/layout/process2"/>
    <dgm:cxn modelId="{A1570998-EC42-41EB-AC30-C3DEB3600D7D}" type="presParOf" srcId="{02140D32-5984-455D-BB4A-15B2F19EFA57}" destId="{81AF132E-AFD5-4A6D-8349-F1013064C718}" srcOrd="0" destOrd="0" presId="urn:microsoft.com/office/officeart/2005/8/layout/process2"/>
    <dgm:cxn modelId="{57A510E7-D3DC-40FC-B685-67FCA6DF1527}" type="presParOf" srcId="{EB588FA9-D447-435C-8E22-59261E1EFA05}" destId="{DE33A6BA-612E-44BB-83EB-90C62277EA22}" srcOrd="2" destOrd="0" presId="urn:microsoft.com/office/officeart/2005/8/layout/process2"/>
    <dgm:cxn modelId="{01C79E25-C0C2-4A9E-80AF-652D6CE64FF9}" type="presParOf" srcId="{EB588FA9-D447-435C-8E22-59261E1EFA05}" destId="{96941034-3C40-4411-948D-8BB828B685C6}" srcOrd="3" destOrd="0" presId="urn:microsoft.com/office/officeart/2005/8/layout/process2"/>
    <dgm:cxn modelId="{28C6F7E1-AED9-48DE-B341-4D188D664453}" type="presParOf" srcId="{96941034-3C40-4411-948D-8BB828B685C6}" destId="{AFF7278E-C3B6-469A-A7D6-2FCEB60F8524}" srcOrd="0" destOrd="0" presId="urn:microsoft.com/office/officeart/2005/8/layout/process2"/>
    <dgm:cxn modelId="{314BC6AE-B051-4D9D-A466-10C941F6D9F1}" type="presParOf" srcId="{EB588FA9-D447-435C-8E22-59261E1EFA05}" destId="{422CA85E-4B49-4122-870F-5868CCFE3511}" srcOrd="4" destOrd="0" presId="urn:microsoft.com/office/officeart/2005/8/layout/process2"/>
    <dgm:cxn modelId="{02D159E6-6DD0-46AE-BA92-B5B2D18EEE97}" type="presParOf" srcId="{EB588FA9-D447-435C-8E22-59261E1EFA05}" destId="{4F10588A-C526-456A-AFE4-585152A49F53}" srcOrd="5" destOrd="0" presId="urn:microsoft.com/office/officeart/2005/8/layout/process2"/>
    <dgm:cxn modelId="{63DD5A11-03B7-4340-A35E-A0FC08EEC4D9}" type="presParOf" srcId="{4F10588A-C526-456A-AFE4-585152A49F53}" destId="{36F3F683-7B49-47A7-9FD9-0F2186936913}" srcOrd="0" destOrd="0" presId="urn:microsoft.com/office/officeart/2005/8/layout/process2"/>
    <dgm:cxn modelId="{DD327D16-ED60-496B-856D-202467988A47}" type="presParOf" srcId="{EB588FA9-D447-435C-8E22-59261E1EFA05}" destId="{CAA1E334-B77E-4E34-88BC-232337AF3967}" srcOrd="6" destOrd="0" presId="urn:microsoft.com/office/officeart/2005/8/layout/process2"/>
    <dgm:cxn modelId="{E9ECE844-D001-458D-A3EF-5F0F751546D0}" type="presParOf" srcId="{EB588FA9-D447-435C-8E22-59261E1EFA05}" destId="{505FE0FC-05DF-49B0-882D-6C0DB51A3B8A}" srcOrd="7" destOrd="0" presId="urn:microsoft.com/office/officeart/2005/8/layout/process2"/>
    <dgm:cxn modelId="{DF801633-8544-40FC-9324-71BBA05AD239}" type="presParOf" srcId="{505FE0FC-05DF-49B0-882D-6C0DB51A3B8A}" destId="{84CF0BAE-C36F-41AB-B5FF-D0F970FAAD0B}" srcOrd="0" destOrd="0" presId="urn:microsoft.com/office/officeart/2005/8/layout/process2"/>
    <dgm:cxn modelId="{ADAF2AA1-E0A9-49FF-BAEF-ECD8F4FD2D4F}" type="presParOf" srcId="{EB588FA9-D447-435C-8E22-59261E1EFA05}" destId="{292F6D7E-EA8E-485C-9B6A-EC7BB0249AFE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A251EE-F24A-4C9B-8400-92AF042C9DB3}">
      <dsp:nvSpPr>
        <dsp:cNvPr id="0" name=""/>
        <dsp:cNvSpPr/>
      </dsp:nvSpPr>
      <dsp:spPr>
        <a:xfrm>
          <a:off x="2383867" y="0"/>
          <a:ext cx="3896016" cy="154707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Географическая карта</a:t>
          </a:r>
          <a:endParaRPr lang="ru-RU" sz="2900" kern="1200" dirty="0"/>
        </a:p>
      </dsp:txBody>
      <dsp:txXfrm>
        <a:off x="3256818" y="0"/>
        <a:ext cx="3023064" cy="1547079"/>
      </dsp:txXfrm>
    </dsp:sp>
    <dsp:sp modelId="{3385EB30-A2AD-4025-B1B4-2A986C104001}">
      <dsp:nvSpPr>
        <dsp:cNvPr id="0" name=""/>
        <dsp:cNvSpPr/>
      </dsp:nvSpPr>
      <dsp:spPr>
        <a:xfrm>
          <a:off x="0" y="86289"/>
          <a:ext cx="2275373" cy="145366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039A65-FAFC-49EE-B743-4A6172D180C3}">
      <dsp:nvSpPr>
        <dsp:cNvPr id="0" name=""/>
        <dsp:cNvSpPr/>
      </dsp:nvSpPr>
      <dsp:spPr>
        <a:xfrm>
          <a:off x="2433248" y="1846667"/>
          <a:ext cx="3866698" cy="154707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Географические рекорды</a:t>
          </a:r>
          <a:endParaRPr lang="ru-RU" sz="2900" kern="1200" dirty="0"/>
        </a:p>
      </dsp:txBody>
      <dsp:txXfrm>
        <a:off x="3299630" y="1846667"/>
        <a:ext cx="3000315" cy="1547079"/>
      </dsp:txXfrm>
    </dsp:sp>
    <dsp:sp modelId="{99724EC5-9673-496E-B25B-EF91F75DD927}">
      <dsp:nvSpPr>
        <dsp:cNvPr id="0" name=""/>
        <dsp:cNvSpPr/>
      </dsp:nvSpPr>
      <dsp:spPr>
        <a:xfrm>
          <a:off x="357157" y="1571634"/>
          <a:ext cx="1902738" cy="186054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9B8CEA-2931-4609-8FB5-2E80B85E738F}">
      <dsp:nvSpPr>
        <dsp:cNvPr id="0" name=""/>
        <dsp:cNvSpPr/>
      </dsp:nvSpPr>
      <dsp:spPr>
        <a:xfrm>
          <a:off x="2454432" y="3683032"/>
          <a:ext cx="3854482" cy="14245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Веселая</a:t>
          </a:r>
          <a:r>
            <a:rPr lang="en-US" sz="2900" kern="1200" dirty="0" smtClean="0"/>
            <a:t> </a:t>
          </a:r>
          <a:r>
            <a:rPr lang="ru-RU" sz="2900" kern="1200" dirty="0" smtClean="0"/>
            <a:t>география</a:t>
          </a:r>
          <a:endParaRPr lang="ru-RU" sz="2900" kern="1200" dirty="0"/>
        </a:p>
      </dsp:txBody>
      <dsp:txXfrm>
        <a:off x="3318078" y="3683032"/>
        <a:ext cx="2990836" cy="1424565"/>
      </dsp:txXfrm>
    </dsp:sp>
    <dsp:sp modelId="{9BABFC53-DA96-48AE-AC0A-B0C2D81463FB}">
      <dsp:nvSpPr>
        <dsp:cNvPr id="0" name=""/>
        <dsp:cNvSpPr/>
      </dsp:nvSpPr>
      <dsp:spPr>
        <a:xfrm>
          <a:off x="423579" y="3667563"/>
          <a:ext cx="1428764" cy="137182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10EC8F-80B2-419D-BE50-AEEFA9D685C9}">
      <dsp:nvSpPr>
        <dsp:cNvPr id="0" name=""/>
        <dsp:cNvSpPr/>
      </dsp:nvSpPr>
      <dsp:spPr>
        <a:xfrm>
          <a:off x="0" y="0"/>
          <a:ext cx="6143635" cy="8562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Вы – туристы, которым предстоит пройти по маршруту «Географическая тропа» </a:t>
          </a:r>
          <a:endParaRPr lang="ru-RU" sz="1800" kern="1200" dirty="0"/>
        </a:p>
      </dsp:txBody>
      <dsp:txXfrm>
        <a:off x="25077" y="25077"/>
        <a:ext cx="6093481" cy="806052"/>
      </dsp:txXfrm>
    </dsp:sp>
    <dsp:sp modelId="{70E28F75-A555-4895-B963-81EF32D0112F}">
      <dsp:nvSpPr>
        <dsp:cNvPr id="0" name=""/>
        <dsp:cNvSpPr/>
      </dsp:nvSpPr>
      <dsp:spPr>
        <a:xfrm rot="5400000">
          <a:off x="2918018" y="868626"/>
          <a:ext cx="307599" cy="3852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 rot="-5400000">
        <a:off x="2956230" y="907472"/>
        <a:ext cx="231176" cy="215319"/>
      </dsp:txXfrm>
    </dsp:sp>
    <dsp:sp modelId="{07376C11-FA08-4402-9BCB-EC937F8EF4A9}">
      <dsp:nvSpPr>
        <dsp:cNvPr id="0" name=""/>
        <dsp:cNvSpPr/>
      </dsp:nvSpPr>
      <dsp:spPr>
        <a:xfrm>
          <a:off x="0" y="1266339"/>
          <a:ext cx="6143635" cy="8562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Для этого вам предстоит ответить на вопросы, которые соответствуют данным рубрикам</a:t>
          </a:r>
          <a:endParaRPr lang="ru-RU" sz="1800" kern="1200" dirty="0"/>
        </a:p>
      </dsp:txBody>
      <dsp:txXfrm>
        <a:off x="25077" y="1291416"/>
        <a:ext cx="6093481" cy="806052"/>
      </dsp:txXfrm>
    </dsp:sp>
    <dsp:sp modelId="{C4F78C92-EC97-4DAA-8814-55645AF718B6}">
      <dsp:nvSpPr>
        <dsp:cNvPr id="0" name=""/>
        <dsp:cNvSpPr/>
      </dsp:nvSpPr>
      <dsp:spPr>
        <a:xfrm rot="5400000">
          <a:off x="2903167" y="2154766"/>
          <a:ext cx="337301" cy="3852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-5400000">
        <a:off x="2956229" y="2178762"/>
        <a:ext cx="231176" cy="236111"/>
      </dsp:txXfrm>
    </dsp:sp>
    <dsp:sp modelId="{BC27EF00-17F6-4621-9C5D-6F2C9D636647}">
      <dsp:nvSpPr>
        <dsp:cNvPr id="0" name=""/>
        <dsp:cNvSpPr/>
      </dsp:nvSpPr>
      <dsp:spPr>
        <a:xfrm>
          <a:off x="0" y="2572280"/>
          <a:ext cx="6143635" cy="8562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На пути будут встречаться преграды</a:t>
          </a:r>
          <a:endParaRPr lang="ru-RU" sz="1800" kern="1200" dirty="0"/>
        </a:p>
      </dsp:txBody>
      <dsp:txXfrm>
        <a:off x="25077" y="2597357"/>
        <a:ext cx="6093481" cy="806052"/>
      </dsp:txXfrm>
    </dsp:sp>
    <dsp:sp modelId="{83240EC7-F743-4BA3-AD01-D19D8AD021D0}">
      <dsp:nvSpPr>
        <dsp:cNvPr id="0" name=""/>
        <dsp:cNvSpPr/>
      </dsp:nvSpPr>
      <dsp:spPr>
        <a:xfrm rot="5400000">
          <a:off x="3000773" y="3330567"/>
          <a:ext cx="142089" cy="3852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/>
        </a:p>
      </dsp:txBody>
      <dsp:txXfrm rot="-5400000">
        <a:off x="2956230" y="3452169"/>
        <a:ext cx="231176" cy="99462"/>
      </dsp:txXfrm>
    </dsp:sp>
    <dsp:sp modelId="{3345C5E4-D746-4F18-BA51-26E0403E2840}">
      <dsp:nvSpPr>
        <dsp:cNvPr id="0" name=""/>
        <dsp:cNvSpPr/>
      </dsp:nvSpPr>
      <dsp:spPr>
        <a:xfrm>
          <a:off x="0" y="3617939"/>
          <a:ext cx="6143635" cy="8562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Для выбора вопроса бросается кубик и определяется цифра, которая обозначает на сколько шагов вы можете передвигаться</a:t>
          </a:r>
          <a:endParaRPr lang="ru-RU" sz="1800" kern="1200" dirty="0"/>
        </a:p>
      </dsp:txBody>
      <dsp:txXfrm>
        <a:off x="25077" y="3643016"/>
        <a:ext cx="6093481" cy="806052"/>
      </dsp:txXfrm>
    </dsp:sp>
    <dsp:sp modelId="{011BDE2B-4F59-4198-B422-326EEA1B8D9C}">
      <dsp:nvSpPr>
        <dsp:cNvPr id="0" name=""/>
        <dsp:cNvSpPr/>
      </dsp:nvSpPr>
      <dsp:spPr>
        <a:xfrm rot="5400000">
          <a:off x="2911279" y="4495551"/>
          <a:ext cx="321077" cy="3852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-5400000">
        <a:off x="2956230" y="4527659"/>
        <a:ext cx="231176" cy="224754"/>
      </dsp:txXfrm>
    </dsp:sp>
    <dsp:sp modelId="{BC04C205-B907-44C9-9370-6571D55F9C50}">
      <dsp:nvSpPr>
        <dsp:cNvPr id="0" name=""/>
        <dsp:cNvSpPr/>
      </dsp:nvSpPr>
      <dsp:spPr>
        <a:xfrm>
          <a:off x="0" y="4902249"/>
          <a:ext cx="6143635" cy="8562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Появляется звездочка в правом углу соответствующая цветам предложенных рубрик</a:t>
          </a:r>
          <a:endParaRPr lang="ru-RU" sz="1800" kern="1200" dirty="0"/>
        </a:p>
      </dsp:txBody>
      <dsp:txXfrm>
        <a:off x="25077" y="4927326"/>
        <a:ext cx="6093481" cy="8060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D3AFFC-F78E-4D17-BDFE-F2787C0982BA}">
      <dsp:nvSpPr>
        <dsp:cNvPr id="0" name=""/>
        <dsp:cNvSpPr/>
      </dsp:nvSpPr>
      <dsp:spPr>
        <a:xfrm>
          <a:off x="0" y="0"/>
          <a:ext cx="6072198" cy="8562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Нажав на эту звездочку открывается вопрос</a:t>
          </a:r>
          <a:endParaRPr lang="ru-RU" sz="1800" kern="1200" dirty="0"/>
        </a:p>
      </dsp:txBody>
      <dsp:txXfrm>
        <a:off x="25077" y="25077"/>
        <a:ext cx="6022044" cy="806052"/>
      </dsp:txXfrm>
    </dsp:sp>
    <dsp:sp modelId="{02140D32-5984-455D-BB4A-15B2F19EFA57}">
      <dsp:nvSpPr>
        <dsp:cNvPr id="0" name=""/>
        <dsp:cNvSpPr/>
      </dsp:nvSpPr>
      <dsp:spPr>
        <a:xfrm rot="5400000">
          <a:off x="2963681" y="760117"/>
          <a:ext cx="144835" cy="3852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/>
        </a:p>
      </dsp:txBody>
      <dsp:txXfrm rot="-5400000">
        <a:off x="2920511" y="880345"/>
        <a:ext cx="231176" cy="101385"/>
      </dsp:txXfrm>
    </dsp:sp>
    <dsp:sp modelId="{DE33A6BA-612E-44BB-83EB-90C62277EA22}">
      <dsp:nvSpPr>
        <dsp:cNvPr id="0" name=""/>
        <dsp:cNvSpPr/>
      </dsp:nvSpPr>
      <dsp:spPr>
        <a:xfrm>
          <a:off x="0" y="1049320"/>
          <a:ext cx="6072198" cy="8562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Время на ответ – не более 1 минуты – отсчитывается по времени</a:t>
          </a:r>
        </a:p>
      </dsp:txBody>
      <dsp:txXfrm>
        <a:off x="25077" y="1074397"/>
        <a:ext cx="6022044" cy="806052"/>
      </dsp:txXfrm>
    </dsp:sp>
    <dsp:sp modelId="{96941034-3C40-4411-948D-8BB828B685C6}">
      <dsp:nvSpPr>
        <dsp:cNvPr id="0" name=""/>
        <dsp:cNvSpPr/>
      </dsp:nvSpPr>
      <dsp:spPr>
        <a:xfrm rot="5400000">
          <a:off x="2885732" y="1913370"/>
          <a:ext cx="300733" cy="3852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 rot="-5400000">
        <a:off x="2920511" y="1955649"/>
        <a:ext cx="231176" cy="210513"/>
      </dsp:txXfrm>
    </dsp:sp>
    <dsp:sp modelId="{422CA85E-4B49-4122-870F-5868CCFE3511}">
      <dsp:nvSpPr>
        <dsp:cNvPr id="0" name=""/>
        <dsp:cNvSpPr/>
      </dsp:nvSpPr>
      <dsp:spPr>
        <a:xfrm>
          <a:off x="0" y="2306505"/>
          <a:ext cx="6072198" cy="8562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Если ответ правильный, то необходимо нажать внизу на красный знак, если не верный – на синий</a:t>
          </a:r>
        </a:p>
      </dsp:txBody>
      <dsp:txXfrm>
        <a:off x="25077" y="2331582"/>
        <a:ext cx="6022044" cy="806052"/>
      </dsp:txXfrm>
    </dsp:sp>
    <dsp:sp modelId="{4F10588A-C526-456A-AFE4-585152A49F53}">
      <dsp:nvSpPr>
        <dsp:cNvPr id="0" name=""/>
        <dsp:cNvSpPr/>
      </dsp:nvSpPr>
      <dsp:spPr>
        <a:xfrm rot="5400000">
          <a:off x="2829074" y="3246098"/>
          <a:ext cx="414048" cy="3852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 rot="-5400000">
        <a:off x="2920510" y="3231720"/>
        <a:ext cx="231176" cy="298460"/>
      </dsp:txXfrm>
    </dsp:sp>
    <dsp:sp modelId="{CAA1E334-B77E-4E34-88BC-232337AF3967}">
      <dsp:nvSpPr>
        <dsp:cNvPr id="0" name=""/>
        <dsp:cNvSpPr/>
      </dsp:nvSpPr>
      <dsp:spPr>
        <a:xfrm>
          <a:off x="0" y="3714776"/>
          <a:ext cx="6072198" cy="8562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Щелкнув на поле с вопросом, появляется правильный ответ</a:t>
          </a:r>
          <a:endParaRPr lang="ru-RU" sz="1800" kern="1200" dirty="0"/>
        </a:p>
      </dsp:txBody>
      <dsp:txXfrm>
        <a:off x="25077" y="3739853"/>
        <a:ext cx="6022044" cy="806052"/>
      </dsp:txXfrm>
    </dsp:sp>
    <dsp:sp modelId="{505FE0FC-05DF-49B0-882D-6C0DB51A3B8A}">
      <dsp:nvSpPr>
        <dsp:cNvPr id="0" name=""/>
        <dsp:cNvSpPr/>
      </dsp:nvSpPr>
      <dsp:spPr>
        <a:xfrm rot="5400000">
          <a:off x="2830492" y="4652479"/>
          <a:ext cx="411213" cy="3852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 rot="-5400000">
        <a:off x="2920510" y="4639519"/>
        <a:ext cx="231176" cy="295625"/>
      </dsp:txXfrm>
    </dsp:sp>
    <dsp:sp modelId="{292F6D7E-EA8E-485C-9B6A-EC7BB0249AFE}">
      <dsp:nvSpPr>
        <dsp:cNvPr id="0" name=""/>
        <dsp:cNvSpPr/>
      </dsp:nvSpPr>
      <dsp:spPr>
        <a:xfrm>
          <a:off x="0" y="5119267"/>
          <a:ext cx="6072198" cy="8562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Если Вы хотите продолжить свой маршрут, то нажмите «Продолжить игру», а если нет – «Закончить игру»</a:t>
          </a:r>
          <a:endParaRPr lang="ru-RU" sz="1800" kern="1200" dirty="0"/>
        </a:p>
      </dsp:txBody>
      <dsp:txXfrm>
        <a:off x="25077" y="5144344"/>
        <a:ext cx="6022044" cy="8060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62B628-594B-4A3D-B901-2E342A8302D3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C944D8-A12B-4297-80C4-A7D8662DB8C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4515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C944D8-A12B-4297-80C4-A7D8662DB8C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235-9637-429C-9639-2A5F5DA456B4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8408-AAFB-4052-A1F6-738304526D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235-9637-429C-9639-2A5F5DA456B4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8408-AAFB-4052-A1F6-738304526D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235-9637-429C-9639-2A5F5DA456B4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8408-AAFB-4052-A1F6-738304526D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235-9637-429C-9639-2A5F5DA456B4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8408-AAFB-4052-A1F6-738304526D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235-9637-429C-9639-2A5F5DA456B4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8408-AAFB-4052-A1F6-738304526D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235-9637-429C-9639-2A5F5DA456B4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8408-AAFB-4052-A1F6-738304526D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235-9637-429C-9639-2A5F5DA456B4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8408-AAFB-4052-A1F6-738304526D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235-9637-429C-9639-2A5F5DA456B4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8408-AAFB-4052-A1F6-738304526D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235-9637-429C-9639-2A5F5DA456B4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8408-AAFB-4052-A1F6-738304526D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235-9637-429C-9639-2A5F5DA456B4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8408-AAFB-4052-A1F6-738304526D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235-9637-429C-9639-2A5F5DA456B4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8408-AAFB-4052-A1F6-738304526D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B2235-9637-429C-9639-2A5F5DA456B4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D8408-AAFB-4052-A1F6-738304526D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diagramLayout" Target="../diagrams/layout1.xml"/><Relationship Id="rId7" Type="http://schemas.openxmlformats.org/officeDocument/2006/relationships/slide" Target="slide4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slide" Target="slide5.xml"/><Relationship Id="rId4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slide" Target="slide29.xml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slide" Target="slide29.xml"/><Relationship Id="rId4" Type="http://schemas.openxmlformats.org/officeDocument/2006/relationships/slide" Target="slid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slide" Target="slide29.xml"/><Relationship Id="rId4" Type="http://schemas.openxmlformats.org/officeDocument/2006/relationships/slide" Target="slid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29.xml"/><Relationship Id="rId4" Type="http://schemas.openxmlformats.org/officeDocument/2006/relationships/slide" Target="slid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image" Target="../media/image19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29.xml"/><Relationship Id="rId4" Type="http://schemas.openxmlformats.org/officeDocument/2006/relationships/slide" Target="slid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29.xml"/><Relationship Id="rId4" Type="http://schemas.openxmlformats.org/officeDocument/2006/relationships/slide" Target="slid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29.xml"/><Relationship Id="rId4" Type="http://schemas.openxmlformats.org/officeDocument/2006/relationships/slide" Target="slid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29.xml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8.gi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slide" Target="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diagramColors" Target="../diagrams/colors2.xml"/><Relationship Id="rId11" Type="http://schemas.openxmlformats.org/officeDocument/2006/relationships/slide" Target="slide28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7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image" Target="../media/image20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29.xml"/><Relationship Id="rId4" Type="http://schemas.openxmlformats.org/officeDocument/2006/relationships/slide" Target="slid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29.xml"/><Relationship Id="rId4" Type="http://schemas.openxmlformats.org/officeDocument/2006/relationships/slide" Target="slid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slide" Target="slide29.xml"/><Relationship Id="rId4" Type="http://schemas.openxmlformats.org/officeDocument/2006/relationships/slide" Target="slid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slide" Target="slide29.xml"/><Relationship Id="rId4" Type="http://schemas.openxmlformats.org/officeDocument/2006/relationships/slide" Target="slid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slide" Target="slide29.xml"/><Relationship Id="rId4" Type="http://schemas.openxmlformats.org/officeDocument/2006/relationships/slide" Target="slide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slide" Target="slide29.xml"/><Relationship Id="rId4" Type="http://schemas.openxmlformats.org/officeDocument/2006/relationships/slide" Target="slide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slide" Target="slide29.xml"/><Relationship Id="rId4" Type="http://schemas.openxmlformats.org/officeDocument/2006/relationships/slide" Target="slide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slide" Target="slide29.xml"/><Relationship Id="rId4" Type="http://schemas.openxmlformats.org/officeDocument/2006/relationships/slide" Target="slide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slide" Target="slide29.xml"/><Relationship Id="rId4" Type="http://schemas.openxmlformats.org/officeDocument/2006/relationships/slide" Target="slide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slide" Target="slide1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slide" Target="slide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Colors" Target="../diagrams/colors3.xml"/><Relationship Id="rId11" Type="http://schemas.openxmlformats.org/officeDocument/2006/relationships/slide" Target="slide5.xm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11.jpeg"/><Relationship Id="rId4" Type="http://schemas.openxmlformats.org/officeDocument/2006/relationships/diagramLayout" Target="../diagrams/layout3.xml"/><Relationship Id="rId9" Type="http://schemas.openxmlformats.org/officeDocument/2006/relationships/image" Target="../media/image10.png"/><Relationship Id="rId1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shkola.lv/index.php?mode=lsntheme&amp;themeid=198&amp;subid=281" TargetMode="External"/><Relationship Id="rId13" Type="http://schemas.openxmlformats.org/officeDocument/2006/relationships/slide" Target="slide1.xml"/><Relationship Id="rId3" Type="http://schemas.openxmlformats.org/officeDocument/2006/relationships/hyperlink" Target="http://animashky.ru/" TargetMode="External"/><Relationship Id="rId7" Type="http://schemas.openxmlformats.org/officeDocument/2006/relationships/hyperlink" Target="http://www.ostu.ru/vzido/resurs/ecogeogr/6.htm" TargetMode="External"/><Relationship Id="rId12" Type="http://schemas.openxmlformats.org/officeDocument/2006/relationships/hyperlink" Target="http://www.india.ru/india/geo/prir_res.shtml" TargetMode="External"/><Relationship Id="rId2" Type="http://schemas.openxmlformats.org/officeDocument/2006/relationships/hyperlink" Target="http://dic.academic.ru/pictures/wiki/files/87/world_map_fifa2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h4.ggpht.com/_hn2Fgg468dY/SBTGGvp5w5I/AAAAAAAAAHs/5208wlljZoA/Economic+map+jpg.jpg" TargetMode="External"/><Relationship Id="rId11" Type="http://schemas.openxmlformats.org/officeDocument/2006/relationships/hyperlink" Target="http://www.ereport.ru/articles/weconomy/china2.htm" TargetMode="External"/><Relationship Id="rId5" Type="http://schemas.openxmlformats.org/officeDocument/2006/relationships/hyperlink" Target="http://geography.su/atlas/item/f00/s00/z0000000/pic/map010.jpg" TargetMode="External"/><Relationship Id="rId10" Type="http://schemas.openxmlformats.org/officeDocument/2006/relationships/hyperlink" Target="http://ru.wikipedia.org/wiki/&#1040;&#1074;&#1089;&#1090;&#1088;&#1072;&#1083;&#1080;&#1103;" TargetMode="External"/><Relationship Id="rId4" Type="http://schemas.openxmlformats.org/officeDocument/2006/relationships/hyperlink" Target="http://www.kartes.lv/maps.pic/atlas_pasA3_polit.JPG" TargetMode="External"/><Relationship Id="rId9" Type="http://schemas.openxmlformats.org/officeDocument/2006/relationships/hyperlink" Target="http://shkola.lv/index.php?mode=lsntheme&amp;themeid=198&amp;subid=283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7.xml"/><Relationship Id="rId18" Type="http://schemas.openxmlformats.org/officeDocument/2006/relationships/slide" Target="slide9.xml"/><Relationship Id="rId26" Type="http://schemas.openxmlformats.org/officeDocument/2006/relationships/slide" Target="slide12.xml"/><Relationship Id="rId3" Type="http://schemas.openxmlformats.org/officeDocument/2006/relationships/slideLayout" Target="../slideLayouts/slideLayout2.xml"/><Relationship Id="rId21" Type="http://schemas.openxmlformats.org/officeDocument/2006/relationships/slide" Target="slide25.xml"/><Relationship Id="rId34" Type="http://schemas.openxmlformats.org/officeDocument/2006/relationships/image" Target="../media/image14.png"/><Relationship Id="rId7" Type="http://schemas.openxmlformats.org/officeDocument/2006/relationships/slide" Target="slide2.xml"/><Relationship Id="rId12" Type="http://schemas.openxmlformats.org/officeDocument/2006/relationships/slide" Target="slide15.xml"/><Relationship Id="rId17" Type="http://schemas.openxmlformats.org/officeDocument/2006/relationships/slide" Target="slide17.xml"/><Relationship Id="rId25" Type="http://schemas.openxmlformats.org/officeDocument/2006/relationships/slide" Target="slide11.xml"/><Relationship Id="rId33" Type="http://schemas.openxmlformats.org/officeDocument/2006/relationships/image" Target="../media/image8.gif"/><Relationship Id="rId2" Type="http://schemas.openxmlformats.org/officeDocument/2006/relationships/audio" Target="../media/media1.mp3"/><Relationship Id="rId16" Type="http://schemas.openxmlformats.org/officeDocument/2006/relationships/slide" Target="slide8.xml"/><Relationship Id="rId20" Type="http://schemas.openxmlformats.org/officeDocument/2006/relationships/slide" Target="slide10.xml"/><Relationship Id="rId29" Type="http://schemas.openxmlformats.org/officeDocument/2006/relationships/slide" Target="slide13.xml"/><Relationship Id="rId1" Type="http://schemas.microsoft.com/office/2007/relationships/media" Target="../media/media1.mp3"/><Relationship Id="rId6" Type="http://schemas.openxmlformats.org/officeDocument/2006/relationships/image" Target="../media/image13.gif"/><Relationship Id="rId11" Type="http://schemas.openxmlformats.org/officeDocument/2006/relationships/slide" Target="slide22.xml"/><Relationship Id="rId24" Type="http://schemas.openxmlformats.org/officeDocument/2006/relationships/slide" Target="slide19.xml"/><Relationship Id="rId32" Type="http://schemas.openxmlformats.org/officeDocument/2006/relationships/slide" Target="slide1.xml"/><Relationship Id="rId5" Type="http://schemas.openxmlformats.org/officeDocument/2006/relationships/image" Target="../media/image12.gif"/><Relationship Id="rId15" Type="http://schemas.openxmlformats.org/officeDocument/2006/relationships/slide" Target="slide23.xml"/><Relationship Id="rId23" Type="http://schemas.openxmlformats.org/officeDocument/2006/relationships/slide" Target="slide26.xml"/><Relationship Id="rId28" Type="http://schemas.openxmlformats.org/officeDocument/2006/relationships/slide" Target="slide20.xml"/><Relationship Id="rId10" Type="http://schemas.openxmlformats.org/officeDocument/2006/relationships/slide" Target="slide14.xml"/><Relationship Id="rId19" Type="http://schemas.openxmlformats.org/officeDocument/2006/relationships/slide" Target="slide24.xml"/><Relationship Id="rId31" Type="http://schemas.openxmlformats.org/officeDocument/2006/relationships/slide" Target="slide28.xml"/><Relationship Id="rId4" Type="http://schemas.openxmlformats.org/officeDocument/2006/relationships/notesSlide" Target="../notesSlides/notesSlide1.xml"/><Relationship Id="rId9" Type="http://schemas.openxmlformats.org/officeDocument/2006/relationships/slide" Target="slide29.xml"/><Relationship Id="rId14" Type="http://schemas.openxmlformats.org/officeDocument/2006/relationships/slide" Target="slide16.xml"/><Relationship Id="rId22" Type="http://schemas.openxmlformats.org/officeDocument/2006/relationships/slide" Target="slide18.xml"/><Relationship Id="rId27" Type="http://schemas.openxmlformats.org/officeDocument/2006/relationships/slide" Target="slide27.xml"/><Relationship Id="rId30" Type="http://schemas.openxmlformats.org/officeDocument/2006/relationships/slide" Target="slide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slide" Target="slide5.xml"/><Relationship Id="rId4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slide" Target="slide5.xml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slide" Target="slide5.xml"/><Relationship Id="rId4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0"/>
            <a:ext cx="68348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Географическая тропа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0" y="1071546"/>
          <a:ext cx="6429388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Стрелка вправо с вырезом 10">
            <a:hlinkClick r:id="rId7" action="ppaction://hlinksldjump"/>
          </p:cNvPr>
          <p:cNvSpPr/>
          <p:nvPr/>
        </p:nvSpPr>
        <p:spPr>
          <a:xfrm>
            <a:off x="6429356" y="2928934"/>
            <a:ext cx="2714644" cy="1428760"/>
          </a:xfrm>
          <a:prstGeom prst="notched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hlinkClick r:id="rId7" action="ppaction://hlinksldjump"/>
              </a:rPr>
              <a:t>Источники информации</a:t>
            </a:r>
            <a:endParaRPr lang="ru-RU" sz="2400" dirty="0"/>
          </a:p>
        </p:txBody>
      </p:sp>
      <p:sp>
        <p:nvSpPr>
          <p:cNvPr id="12" name="Стрелка вправо с вырезом 11">
            <a:hlinkClick r:id="rId8" action="ppaction://hlinksldjump"/>
          </p:cNvPr>
          <p:cNvSpPr/>
          <p:nvPr/>
        </p:nvSpPr>
        <p:spPr>
          <a:xfrm>
            <a:off x="6429356" y="1285860"/>
            <a:ext cx="2714644" cy="1428760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hlinkClick r:id="rId8" action="ppaction://hlinksldjump"/>
              </a:rPr>
              <a:t>Правила игры</a:t>
            </a:r>
            <a:endParaRPr lang="ru-RU" sz="2400" dirty="0"/>
          </a:p>
        </p:txBody>
      </p:sp>
      <p:sp>
        <p:nvSpPr>
          <p:cNvPr id="9" name="Стрелка вправо с вырезом 8">
            <a:hlinkClick r:id="rId9" action="ppaction://hlinksldjump"/>
          </p:cNvPr>
          <p:cNvSpPr/>
          <p:nvPr/>
        </p:nvSpPr>
        <p:spPr>
          <a:xfrm>
            <a:off x="6429375" y="4786322"/>
            <a:ext cx="2714625" cy="1428750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hlinkClick r:id="rId9" action="ppaction://hlinksldjump"/>
              </a:rPr>
              <a:t>Начать игру</a:t>
            </a:r>
            <a:endParaRPr lang="ru-RU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4103440" y="6121968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642910" y="1571612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Вопрос</a:t>
            </a:r>
            <a:r>
              <a:rPr lang="ru-RU" sz="2000" b="1" dirty="0" smtClean="0">
                <a:solidFill>
                  <a:srgbClr val="C00000"/>
                </a:solidFill>
              </a:rPr>
              <a:t>:  </a:t>
            </a:r>
            <a:r>
              <a:rPr lang="ru-RU" sz="2000" b="1" dirty="0" smtClean="0"/>
              <a:t>Назовите пролив, который соединяет одновременно 2 моря и 2 океана,</a:t>
            </a:r>
            <a:r>
              <a:rPr lang="en-US" sz="2000" b="1" dirty="0" smtClean="0"/>
              <a:t> </a:t>
            </a:r>
            <a:r>
              <a:rPr lang="ru-RU" sz="2000" b="1" dirty="0" smtClean="0"/>
              <a:t>разделяя </a:t>
            </a:r>
          </a:p>
          <a:p>
            <a:r>
              <a:rPr lang="ru-RU" sz="2000" b="1" dirty="0" smtClean="0"/>
              <a:t>2 полуострова и 2 государства?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4286256"/>
            <a:ext cx="5572164" cy="18573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ятиугольник 7">
            <a:hlinkClick r:id="rId2" action="ppaction://hlinksldjump"/>
          </p:cNvPr>
          <p:cNvSpPr/>
          <p:nvPr/>
        </p:nvSpPr>
        <p:spPr>
          <a:xfrm rot="10800000">
            <a:off x="5500694" y="6286520"/>
            <a:ext cx="1714512" cy="571480"/>
          </a:xfrm>
          <a:prstGeom prst="homePlate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071670" y="4286256"/>
            <a:ext cx="52149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r>
              <a:rPr lang="ru-RU" sz="2400" b="1" dirty="0" smtClean="0">
                <a:solidFill>
                  <a:srgbClr val="C00000"/>
                </a:solidFill>
              </a:rPr>
              <a:t>                    Ответ:  </a:t>
            </a:r>
            <a:r>
              <a:rPr lang="ru-RU" sz="2000" b="1" dirty="0" smtClean="0"/>
              <a:t>Берингов пролив</a:t>
            </a:r>
            <a:endParaRPr lang="ru-RU" sz="2000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857884" y="6215082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" action="ppaction://hlinksldjump"/>
              </a:rPr>
              <a:t>Закончить игру</a:t>
            </a:r>
            <a:endParaRPr lang="ru-RU" dirty="0"/>
          </a:p>
        </p:txBody>
      </p:sp>
      <p:sp>
        <p:nvSpPr>
          <p:cNvPr id="27" name="Пятиугольник 26">
            <a:hlinkClick r:id="rId5" action="ppaction://hlinksldjump"/>
          </p:cNvPr>
          <p:cNvSpPr/>
          <p:nvPr/>
        </p:nvSpPr>
        <p:spPr>
          <a:xfrm>
            <a:off x="7429520" y="6286520"/>
            <a:ext cx="1714480" cy="571480"/>
          </a:xfrm>
          <a:prstGeom prst="homePlate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5" action="ppaction://hlinksldjump"/>
              </a:rPr>
              <a:t>Продолжить игру</a:t>
            </a:r>
            <a:endParaRPr lang="ru-RU" dirty="0"/>
          </a:p>
        </p:txBody>
      </p:sp>
      <p:pic>
        <p:nvPicPr>
          <p:cNvPr id="29" name="Picture 3" descr="C:\Users\user\Pictures\Клипарты\74863411_2822077_world_childrens_day_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035696" cy="2040046"/>
          </a:xfrm>
          <a:prstGeom prst="ellipse">
            <a:avLst/>
          </a:prstGeom>
          <a:noFill/>
        </p:spPr>
      </p:pic>
      <p:sp>
        <p:nvSpPr>
          <p:cNvPr id="30" name="Прямоугольная выноска 29"/>
          <p:cNvSpPr/>
          <p:nvPr/>
        </p:nvSpPr>
        <p:spPr>
          <a:xfrm>
            <a:off x="2500298" y="214290"/>
            <a:ext cx="3857652" cy="928694"/>
          </a:xfrm>
          <a:prstGeom prst="wedgeRect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Географическая карта 5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571472" y="1500174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Вопрос:</a:t>
            </a:r>
            <a:r>
              <a:rPr lang="en-US" sz="2400" b="1" dirty="0" smtClean="0">
                <a:solidFill>
                  <a:srgbClr val="C00000"/>
                </a:solidFill>
              </a:rPr>
              <a:t>  </a:t>
            </a:r>
            <a:r>
              <a:rPr lang="ru-RU" sz="2400" b="1" dirty="0" smtClean="0">
                <a:solidFill>
                  <a:schemeClr val="tx1"/>
                </a:solidFill>
              </a:rPr>
              <a:t>Если плыть вдоль берегов этого океана, то можно пересечь 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3 океана. Назовите этот материк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4357694"/>
            <a:ext cx="5572164" cy="12858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857488" y="4643446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        Ответ: </a:t>
            </a:r>
            <a:r>
              <a:rPr lang="ru-RU" sz="2400" b="1" dirty="0" smtClean="0"/>
              <a:t>Антарктида</a:t>
            </a:r>
            <a:endParaRPr lang="ru-RU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7" name="Пятиугольник 26">
            <a:hlinkClick r:id="rId4" action="ppaction://hlinksldjump"/>
          </p:cNvPr>
          <p:cNvSpPr/>
          <p:nvPr/>
        </p:nvSpPr>
        <p:spPr>
          <a:xfrm>
            <a:off x="7429520" y="6286520"/>
            <a:ext cx="1714480" cy="571480"/>
          </a:xfrm>
          <a:prstGeom prst="homePlate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Продолжить игру</a:t>
            </a:r>
            <a:endParaRPr lang="ru-RU" dirty="0"/>
          </a:p>
        </p:txBody>
      </p:sp>
      <p:sp>
        <p:nvSpPr>
          <p:cNvPr id="29" name="Пятиугольник 28">
            <a:hlinkClick r:id="rId5" action="ppaction://hlinksldjump"/>
          </p:cNvPr>
          <p:cNvSpPr/>
          <p:nvPr/>
        </p:nvSpPr>
        <p:spPr>
          <a:xfrm rot="10800000">
            <a:off x="5500694" y="6286520"/>
            <a:ext cx="1714512" cy="571480"/>
          </a:xfrm>
          <a:prstGeom prst="homePlate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5857884" y="6215082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5" action="ppaction://hlinksldjump"/>
              </a:rPr>
              <a:t>Закончить игру</a:t>
            </a:r>
            <a:endParaRPr lang="ru-RU" dirty="0"/>
          </a:p>
        </p:txBody>
      </p:sp>
      <p:pic>
        <p:nvPicPr>
          <p:cNvPr id="28" name="Picture 3" descr="C:\Users\user\Pictures\Клипарты\74863411_2822077_world_childrens_day_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035696" cy="2040046"/>
          </a:xfrm>
          <a:prstGeom prst="ellipse">
            <a:avLst/>
          </a:prstGeom>
          <a:noFill/>
        </p:spPr>
      </p:pic>
      <p:sp>
        <p:nvSpPr>
          <p:cNvPr id="31" name="Прямоугольная выноска 30"/>
          <p:cNvSpPr/>
          <p:nvPr/>
        </p:nvSpPr>
        <p:spPr>
          <a:xfrm>
            <a:off x="2500298" y="214290"/>
            <a:ext cx="3857652" cy="928694"/>
          </a:xfrm>
          <a:prstGeom prst="wedgeRect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Географическая карта 6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642910" y="1500174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        Вопрос: </a:t>
            </a:r>
            <a:r>
              <a:rPr lang="ru-RU" sz="2400" b="1" dirty="0" smtClean="0"/>
              <a:t>В какой части света, </a:t>
            </a:r>
          </a:p>
          <a:p>
            <a:r>
              <a:rPr lang="ru-RU" sz="2400" b="1" dirty="0" smtClean="0"/>
              <a:t>                          чем севернее , тем теплее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4286256"/>
            <a:ext cx="5572164" cy="18573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857488" y="4572008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          Ответ: </a:t>
            </a:r>
            <a:r>
              <a:rPr lang="ru-RU" sz="2400" b="1" dirty="0" smtClean="0"/>
              <a:t>в Австралии</a:t>
            </a:r>
            <a:endParaRPr lang="ru-RU" sz="2400" b="1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7" name="Пятиугольник 26">
            <a:hlinkClick r:id="rId4" action="ppaction://hlinksldjump"/>
          </p:cNvPr>
          <p:cNvSpPr/>
          <p:nvPr/>
        </p:nvSpPr>
        <p:spPr>
          <a:xfrm>
            <a:off x="7429520" y="6286520"/>
            <a:ext cx="1714480" cy="571480"/>
          </a:xfrm>
          <a:prstGeom prst="homePlate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Продолжить игру</a:t>
            </a:r>
            <a:endParaRPr lang="ru-RU" dirty="0"/>
          </a:p>
        </p:txBody>
      </p:sp>
      <p:sp>
        <p:nvSpPr>
          <p:cNvPr id="28" name="Пятиугольник 27">
            <a:hlinkClick r:id="rId5" action="ppaction://hlinksldjump"/>
          </p:cNvPr>
          <p:cNvSpPr/>
          <p:nvPr/>
        </p:nvSpPr>
        <p:spPr>
          <a:xfrm rot="10800000">
            <a:off x="5500694" y="6286520"/>
            <a:ext cx="1714512" cy="571480"/>
          </a:xfrm>
          <a:prstGeom prst="homePlate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857884" y="6215082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5" action="ppaction://hlinksldjump"/>
              </a:rPr>
              <a:t>Закончить игру</a:t>
            </a:r>
            <a:endParaRPr lang="ru-RU" dirty="0"/>
          </a:p>
        </p:txBody>
      </p:sp>
      <p:pic>
        <p:nvPicPr>
          <p:cNvPr id="30" name="Picture 3" descr="C:\Users\user\Pictures\Клипарты\74863411_2822077_world_childrens_day_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035696" cy="2040046"/>
          </a:xfrm>
          <a:prstGeom prst="ellipse">
            <a:avLst/>
          </a:prstGeom>
          <a:noFill/>
        </p:spPr>
      </p:pic>
      <p:sp>
        <p:nvSpPr>
          <p:cNvPr id="31" name="Прямоугольная выноска 30"/>
          <p:cNvSpPr/>
          <p:nvPr/>
        </p:nvSpPr>
        <p:spPr>
          <a:xfrm>
            <a:off x="2500298" y="214290"/>
            <a:ext cx="3857652" cy="928694"/>
          </a:xfrm>
          <a:prstGeom prst="wedgeRect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Географическая карта 7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571472" y="1571612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          Вопрос: </a:t>
            </a:r>
            <a:r>
              <a:rPr lang="ru-RU" sz="2400" b="1" dirty="0" smtClean="0">
                <a:solidFill>
                  <a:schemeClr val="tx1"/>
                </a:solidFill>
              </a:rPr>
              <a:t>Сколько океанов 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                          омывают берега США?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4429132"/>
            <a:ext cx="5286412" cy="15001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857488" y="4214818"/>
            <a:ext cx="4214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     Ответ:  </a:t>
            </a:r>
            <a:r>
              <a:rPr lang="ru-RU" sz="2400" b="1" dirty="0" smtClean="0"/>
              <a:t>3 океана: </a:t>
            </a:r>
          </a:p>
          <a:p>
            <a:r>
              <a:rPr lang="ru-RU" sz="2400" b="1" dirty="0" smtClean="0"/>
              <a:t>Тихий, Атлантический, СЛО</a:t>
            </a:r>
            <a:endParaRPr lang="ru-RU" sz="2400" b="1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6" name="Пятиугольник 25">
            <a:hlinkClick r:id="rId4" action="ppaction://hlinksldjump"/>
          </p:cNvPr>
          <p:cNvSpPr/>
          <p:nvPr/>
        </p:nvSpPr>
        <p:spPr>
          <a:xfrm>
            <a:off x="7429520" y="6286520"/>
            <a:ext cx="1714480" cy="571480"/>
          </a:xfrm>
          <a:prstGeom prst="homePlate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Продолжить игру</a:t>
            </a:r>
            <a:endParaRPr lang="ru-RU" dirty="0"/>
          </a:p>
        </p:txBody>
      </p:sp>
      <p:sp>
        <p:nvSpPr>
          <p:cNvPr id="27" name="Пятиугольник 26">
            <a:hlinkClick r:id="rId5" action="ppaction://hlinksldjump"/>
          </p:cNvPr>
          <p:cNvSpPr/>
          <p:nvPr/>
        </p:nvSpPr>
        <p:spPr>
          <a:xfrm rot="10800000">
            <a:off x="5500694" y="6286520"/>
            <a:ext cx="1714512" cy="571480"/>
          </a:xfrm>
          <a:prstGeom prst="homePlate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5857884" y="6215082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5" action="ppaction://hlinksldjump"/>
              </a:rPr>
              <a:t>Закончить игру</a:t>
            </a:r>
            <a:endParaRPr lang="ru-RU" dirty="0"/>
          </a:p>
        </p:txBody>
      </p:sp>
      <p:pic>
        <p:nvPicPr>
          <p:cNvPr id="4099" name="Picture 3" descr="C:\Users\user\Pictures\Клипарты\74863411_2822077_world_childrens_day_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035696" cy="2040046"/>
          </a:xfrm>
          <a:prstGeom prst="ellipse">
            <a:avLst/>
          </a:prstGeom>
          <a:noFill/>
        </p:spPr>
      </p:pic>
      <p:sp>
        <p:nvSpPr>
          <p:cNvPr id="30" name="Прямоугольная выноска 29"/>
          <p:cNvSpPr/>
          <p:nvPr/>
        </p:nvSpPr>
        <p:spPr>
          <a:xfrm>
            <a:off x="2500298" y="214290"/>
            <a:ext cx="3857652" cy="928694"/>
          </a:xfrm>
          <a:prstGeom prst="wedgeRect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Географическая карта 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ая выноска 3"/>
          <p:cNvSpPr/>
          <p:nvPr/>
        </p:nvSpPr>
        <p:spPr>
          <a:xfrm>
            <a:off x="2143108" y="285728"/>
            <a:ext cx="4429156" cy="928694"/>
          </a:xfrm>
          <a:prstGeom prst="wedge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Географические рекорды 1 </a:t>
            </a:r>
            <a:endParaRPr lang="ru-RU" sz="2800" b="1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571472" y="1500174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Вопрос:  </a:t>
            </a:r>
            <a:r>
              <a:rPr lang="ru-RU" sz="2400" b="1" dirty="0" smtClean="0">
                <a:solidFill>
                  <a:schemeClr val="tx1"/>
                </a:solidFill>
              </a:rPr>
              <a:t>Назовите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/>
              <a:t>с</a:t>
            </a:r>
            <a:r>
              <a:rPr lang="ru-RU" sz="2400" b="1" dirty="0" smtClean="0"/>
              <a:t>амый большой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            остров Земли.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4429132"/>
            <a:ext cx="5214974" cy="1285884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ятиугольник 6">
            <a:hlinkClick r:id="rId2" action="ppaction://hlinksldjump"/>
          </p:cNvPr>
          <p:cNvSpPr/>
          <p:nvPr/>
        </p:nvSpPr>
        <p:spPr>
          <a:xfrm>
            <a:off x="7429520" y="6283107"/>
            <a:ext cx="1714480" cy="571480"/>
          </a:xfrm>
          <a:prstGeom prst="homePlate">
            <a:avLst/>
          </a:prstGeo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Продолжить игру</a:t>
            </a:r>
            <a:endParaRPr lang="ru-RU" dirty="0"/>
          </a:p>
        </p:txBody>
      </p:sp>
      <p:sp>
        <p:nvSpPr>
          <p:cNvPr id="8" name="Пятиугольник 7">
            <a:hlinkClick r:id="rId3" action="ppaction://hlinksldjump"/>
          </p:cNvPr>
          <p:cNvSpPr/>
          <p:nvPr/>
        </p:nvSpPr>
        <p:spPr>
          <a:xfrm rot="10800000">
            <a:off x="5500694" y="6283107"/>
            <a:ext cx="1714512" cy="571480"/>
          </a:xfrm>
          <a:prstGeom prst="homePlate">
            <a:avLst/>
          </a:prstGeo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928926" y="4643446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  Ответ: </a:t>
            </a:r>
            <a:r>
              <a:rPr lang="ru-RU" sz="2400" b="1" dirty="0" smtClean="0"/>
              <a:t> остров  Гренландия</a:t>
            </a:r>
            <a:endParaRPr lang="ru-RU" sz="2400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857884" y="6211669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3" action="ppaction://hlinksldjump"/>
              </a:rPr>
              <a:t>Закончить игру</a:t>
            </a:r>
            <a:endParaRPr lang="ru-RU" dirty="0"/>
          </a:p>
        </p:txBody>
      </p:sp>
      <p:pic>
        <p:nvPicPr>
          <p:cNvPr id="28" name="Picture 2" descr="C:\Users\user\Pictures\Клипарты\glob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0"/>
            <a:ext cx="2314718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571472" y="1500174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Вопрос: </a:t>
            </a:r>
            <a:r>
              <a:rPr lang="ru-RU" sz="2400" b="1" dirty="0" smtClean="0"/>
              <a:t>Какой материк на Земле</a:t>
            </a:r>
          </a:p>
          <a:p>
            <a:r>
              <a:rPr lang="ru-RU" sz="2400" b="1" smtClean="0"/>
              <a:t>                 </a:t>
            </a:r>
            <a:r>
              <a:rPr lang="ru-RU" sz="2400" b="1" dirty="0" smtClean="0"/>
              <a:t>самый жаркий?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4286256"/>
            <a:ext cx="5572164" cy="1857388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857488" y="4643446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             Ответ: </a:t>
            </a:r>
            <a:r>
              <a:rPr lang="ru-RU" sz="2400" b="1" dirty="0" smtClean="0"/>
              <a:t>Африка</a:t>
            </a:r>
            <a:endParaRPr lang="ru-RU" sz="2400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8" name="Пятиугольник 27">
            <a:hlinkClick r:id="rId4" action="ppaction://hlinksldjump"/>
          </p:cNvPr>
          <p:cNvSpPr/>
          <p:nvPr/>
        </p:nvSpPr>
        <p:spPr>
          <a:xfrm>
            <a:off x="7429520" y="6283107"/>
            <a:ext cx="1714480" cy="571480"/>
          </a:xfrm>
          <a:prstGeom prst="homePlate">
            <a:avLst/>
          </a:prstGeo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Продолжить игру</a:t>
            </a:r>
            <a:endParaRPr lang="ru-RU" dirty="0"/>
          </a:p>
        </p:txBody>
      </p:sp>
      <p:sp>
        <p:nvSpPr>
          <p:cNvPr id="29" name="Пятиугольник 28">
            <a:hlinkClick r:id="rId5" action="ppaction://hlinksldjump"/>
          </p:cNvPr>
          <p:cNvSpPr/>
          <p:nvPr/>
        </p:nvSpPr>
        <p:spPr>
          <a:xfrm rot="10800000">
            <a:off x="5500694" y="6283107"/>
            <a:ext cx="1714512" cy="571480"/>
          </a:xfrm>
          <a:prstGeom prst="homePlate">
            <a:avLst/>
          </a:prstGeo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5857884" y="6211669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5" action="ppaction://hlinksldjump"/>
              </a:rPr>
              <a:t>Закончить игру</a:t>
            </a:r>
            <a:endParaRPr lang="ru-RU" dirty="0"/>
          </a:p>
        </p:txBody>
      </p:sp>
      <p:pic>
        <p:nvPicPr>
          <p:cNvPr id="31" name="Picture 2" descr="C:\Users\user\Pictures\Клипарты\glob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314718" cy="2780928"/>
          </a:xfrm>
          <a:prstGeom prst="rect">
            <a:avLst/>
          </a:prstGeom>
          <a:noFill/>
        </p:spPr>
      </p:pic>
      <p:sp>
        <p:nvSpPr>
          <p:cNvPr id="34" name="Прямоугольная выноска 33"/>
          <p:cNvSpPr/>
          <p:nvPr/>
        </p:nvSpPr>
        <p:spPr>
          <a:xfrm>
            <a:off x="2000232" y="285728"/>
            <a:ext cx="4500594" cy="928694"/>
          </a:xfrm>
          <a:prstGeom prst="wedge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Географические рекорды 2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571472" y="1500174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Вопрос: </a:t>
            </a:r>
            <a:r>
              <a:rPr lang="ru-RU" sz="2400" b="1" dirty="0" smtClean="0"/>
              <a:t>Какая река мира самая</a:t>
            </a:r>
            <a:endParaRPr lang="en-US" sz="2400" b="1" dirty="0" smtClean="0"/>
          </a:p>
          <a:p>
            <a:r>
              <a:rPr lang="en-US" sz="2400" b="1" dirty="0"/>
              <a:t> </a:t>
            </a:r>
            <a:r>
              <a:rPr lang="en-US" sz="2400" b="1" dirty="0" smtClean="0"/>
              <a:t>                                                </a:t>
            </a:r>
            <a:r>
              <a:rPr lang="ru-RU" sz="2400" b="1" dirty="0" smtClean="0"/>
              <a:t> длинная ?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4286256"/>
            <a:ext cx="5572164" cy="1857388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143108" y="4643446"/>
            <a:ext cx="492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Ответ: </a:t>
            </a:r>
            <a:r>
              <a:rPr lang="ru-RU" sz="2400" b="1" dirty="0" smtClean="0"/>
              <a:t>Нил</a:t>
            </a:r>
            <a:endParaRPr lang="ru-RU" sz="2000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8" name="Пятиугольник 27">
            <a:hlinkClick r:id="rId4" action="ppaction://hlinksldjump"/>
          </p:cNvPr>
          <p:cNvSpPr/>
          <p:nvPr/>
        </p:nvSpPr>
        <p:spPr>
          <a:xfrm>
            <a:off x="7429520" y="6283107"/>
            <a:ext cx="1714480" cy="571480"/>
          </a:xfrm>
          <a:prstGeom prst="homePlate">
            <a:avLst/>
          </a:prstGeo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Продолжить игру</a:t>
            </a:r>
            <a:endParaRPr lang="ru-RU" dirty="0"/>
          </a:p>
        </p:txBody>
      </p:sp>
      <p:sp>
        <p:nvSpPr>
          <p:cNvPr id="29" name="Пятиугольник 28">
            <a:hlinkClick r:id="rId5" action="ppaction://hlinksldjump"/>
          </p:cNvPr>
          <p:cNvSpPr/>
          <p:nvPr/>
        </p:nvSpPr>
        <p:spPr>
          <a:xfrm rot="10800000">
            <a:off x="5500694" y="6283107"/>
            <a:ext cx="1714512" cy="571480"/>
          </a:xfrm>
          <a:prstGeom prst="homePlate">
            <a:avLst/>
          </a:prstGeo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5857884" y="6211669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5" action="ppaction://hlinksldjump"/>
              </a:rPr>
              <a:t>Закончить игру</a:t>
            </a:r>
            <a:endParaRPr lang="ru-RU" dirty="0"/>
          </a:p>
        </p:txBody>
      </p:sp>
      <p:pic>
        <p:nvPicPr>
          <p:cNvPr id="31" name="Picture 2" descr="C:\Users\user\Pictures\Клипарты\glob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314718" cy="2780928"/>
          </a:xfrm>
          <a:prstGeom prst="rect">
            <a:avLst/>
          </a:prstGeom>
          <a:noFill/>
        </p:spPr>
      </p:pic>
      <p:sp>
        <p:nvSpPr>
          <p:cNvPr id="36" name="Прямоугольная выноска 35"/>
          <p:cNvSpPr/>
          <p:nvPr/>
        </p:nvSpPr>
        <p:spPr>
          <a:xfrm>
            <a:off x="2000232" y="357166"/>
            <a:ext cx="4500594" cy="928694"/>
          </a:xfrm>
          <a:prstGeom prst="wedge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Географические рекорды 3 </a:t>
            </a:r>
            <a:endParaRPr lang="ru-RU" sz="2800" b="1" dirty="0"/>
          </a:p>
        </p:txBody>
      </p:sp>
      <p:sp>
        <p:nvSpPr>
          <p:cNvPr id="16388" name="AutoShape 4" descr="data:image/jpeg;base64,/9j/4AAQSkZJRgABAQAAAQABAAD/2wCEAAkGBwgHBgkIBwgKCgkLDRYPDQwMDRsUFRAWIB0iIiAdHx8kKDQsJCYxJx8fLT0tMTU3Ojo6Iys/RD84QzQ5OjcBCgoKDQwNGg8PGjclHyU3Nzc3Nzc3Nzc3Nzc3Nzc3Nzc3Nzc3Nzc3Nzc3Nzc3Nzc3Nzc3Nzc3Nzc3Nzc3Nzc3N//AABEIAKAA1QMBIgACEQEDEQH/xAAcAAABBQEBAQAAAAAAAAAAAAAEAQIDBQYABwj/xAA7EAACAQMDAgMHAQYFBQEBAAABAgMABBEFEiExQRNRYQYUInGBkaEyFSNSscHwBzNCYtEWJEPh8YNy/8QAGQEAAwEBAQAAAAAAAAAAAAAAAQIDAAQF/8QAIhEAAgICAgIDAQEAAAAAAAAAAAECEQMSITEEEzJBUSIU/9oADAMBAAIRAxEAPwD1MpXBKJZMZJ4x51FFNbyyOkU8Tuhwyq4JU+Rrr3I0MCelL4fpRIQ+RpdnpW3MDbKUR0SI67ZjrQ2DRAI6XZU+zjNLtx14obmoH8Ol2URs9K4BexHyobm1B/DrvDonb6Umz0/Fbc1A3h0nh0TtB6UmyjsbUG8OmmOitlIUo7GoEKU0pRZSmFKOwaBSlMKUUUphWtsbUGaOo2josrTCtHcGoIUphjosrUZWtubQEaOoylGFajKjFbcGoJsrqnK811bcGp5aJr0Sm199ublDjegct17daZPpi28gkhknEue2Qy58yKstatF066EelW7LJu4YMd+fnzUtpp+tyETXl0YP4VdyxP0FcTzcXZX1c1Q+0k12O1WSDUtQx0+JjtPl16UXFqmqwshuby8inXlG3/CfPIY4OfKiIbXYSzTySEcbEU8/Pn+/SmXtyhh8FU8MgZ2bQDj51L3Nvgt6klyWn/WWpqoKx2kwPAbYwOfPhqbJr3tDdg+FdWduAv8A4ost+c4rHyXolfwkdiMknZjjHenwTu0giYkZHw5ZTmqbToT+TX6Zq+rWUDFtQW+jPQugJU+rdakg9sLx5VR5Ym82RAAfvmsTcyn3tY3kYYyCTtqe2sN8gaW4yvB2qvGR8qVylXLCqukbm51y3u4Ns73DEfqSM7Qft1qhuH0y4nJinuIMLhScjB8uowKFawimIcycjnpip1sbeJVaSVRgZ3cDFR3r7ZbVv6Q5EYqRNqEhTbtwtw6n7Zoqzv5kdEt9ZmXK/wCuXd9h2quljtIU+GZFXO7AcVUC4UEEXACnngjHFPGUpdMR6rtG3T2o1OzdFkjgvbbHxSYMcn36HtV5a+09hcR7tsiNjJUgHA+eea8h9/lE37iUg5+EhsEYNEyXbuNt3DEQxG2YAAj1I6H8Vf8AtEtovo9Ruvauyhh3pb3UjdkEeM/U1Bbe2NlMmZbW6hbONrJn+VeYXBeGIFIYHU+mckVYafdxx28N1c2iRTA7oymRjHpmi5tIHDfB6EfavTxK0TJKsignacdPv6VE/tfYZOy2vH4zhI8n8V5deak8+oSX+U95dySdoOSe+KO0n2jSJhHq2nROueJrYBJFH/8APf7is5SSurMmm6uj0e39qNMuF/W0bYyVkXBFOfXrNSdwfHZgMg1lJ1srxPEsNQVdw5WUlXX55rMarbavC++GdyhOcI3X69DSxyuT/Ckkoq+z09PaDT5SRG7sQMkBCakGqQsARHNg99hrx621a4Q7LmSZHU4EisDg+qnr9KvrTWYPCCPceG3aWKT4c+o7UZyyLoEJQkeg22qQ3T7II5mPf4MAfXpT7y5W0j8S42RpjJLuBXmUg1KC5W4tvefGA+F0Jx8+KsIrzU71QlxG7Tnht6Bwx+nIqcsk+7DFR/DRX/tC9vuNvbeMF6hcg0Ba+1VxcuSdPYL0/SRz86ZaWWpIQ8lsyEc5DbFx88/0q8tgkjK7MHl6mNXzgVKXlOKKrCm/wrX12eNsSxKhPOFiY/nNdVkbTLsx4LHOAOBXVL/Yx/QUd9qunafdgt4JnfhSWGTgdKkt9St7vMolSMkfExcFsEdB5D09DXmeoWlmoR7eSS6HQnxQf/dTWNtAv79I5gq8F3cqv045rrfiquzjXlO+je3sCvKAt3seTIC+I2BxxwD1rOa/ZCztZAk0MwZiHLzksPoSf7xVZJNZwlSLiYbv9SSE9PM9qBu0sJEle2nLyL8RBY02PC4vsWeZSXQRp1g92ztGPD78swAHlntVzBb6QtwY8jxEIOC+efIedZ7QkW5tpJPEKnftKKzZbjriib/VNP0qdkuLZLm4eLadzBgnTnHninnd9ggqV0XJXRyVn8eBN3PxSHP2osalpkEe9r1GUdkBJ/lWUjvbF7b3i3SEYPR2OSMdQKCfUrRyAttEpRcjkkE58ieaR477bC8jj0kegw65pGA3vW70CMSPxRI1zSHIX3sN2x4Tn+ledJqEYjUGOAhiShbII+xrmlZ5Va1gkREwzAsTnzJ6Zqbwof3SPTbd9CuPiSS0eRRn94oBz9RWF1TWFhmuIp7a3kfdtRlBwvyoiFYZoJmZ7S3kXAYrjJz5DOR9aCv9KiW3gmiukuSBvlVV/SfTPDcYP1owjr9i5JOaVIh0vXLJJ9t3EqAKdrquSTn8d6Mudf0pjG3hMYuewBB8+P74rKSy2RlfIlBJ4bAyvzApTPaCNYFBkyc+If5elWaT5JJtKi/XXLLeoiiBHiKwBypHX1P94q2m9rNPRES3tgkW7Dt+pjkZz275rKzWVsl0iRozAoSyq+4g0wabJkLPG9spBb4xngedZwjL7MpyRorvWrK5DXEbmOMPgQ8KCBxkHqenOfOlk1m4maLwUhWKFAHizjeCeDx07VX2VoLpWfxIBbJhpHC8K2QAMngk/I0bLbQRzsRZMfAXxCQ/XvkjH17daRtIdKT5J4datgGW8sFltxhD4pDYPJBxk/Wn31zfPaRwW0MNtGsYjCQIUGR1PA4qg1K5tZY8ILlZAOTyy9e4x9qK0VdTYExXqNbk8K6bh8x5U0IuXXYsp18jpILhIWaYsxQc5BbHNMsVE9y6zRz+GBhfDQ8t37Vax2V0kgf391XOdrYxn61OzTwzxW0TvG2ctsQcn+I+vNUcJpUxVKD5VlXDc6naXcAgvp0SKQMYdxMeO4I6YrWWHtzelts9rGiAc7CPMVkb6CO3nzd6rF4oLZXgkEdjgf3iiLEW1tbxFblLx5znww250GMjgf2KT1Y3xMdZZx+BrNQ9rLj3keBIhWMH92BkSZHHJGftQy+2V9LaXkNyZUabGxo2C+APJWAyfmaqr7StRtwpuLWW1V4xJumTZjnhQW4zjBIFVsl29qhlnwGwdsDRryPPOKn6fH6HeXyA+01zVrVWWLUblgec3C+Kfu1dWfOoC6Zi2oraspxsMZIPyxXVnjwgU8wt/LcRPhMfD/tIxn0x6UDb6hO0bQSWfiKTy44IHcY7g/Sr7Rddt9T1BLS9t43SX4QwX4ulaNtN09NyQ20hDefSu2GFNWjmllknVHmci3THesbJ14C4Aq40+0xYzTaiJBkKIlXq4OcknngYFbaCwtkwPdRtFQ6vpttLbs6K0ThduUODjypsmB68CrM/syTXcdpGsUduEVCQCBksTySTQX/bzy+N4Bd2GM44GT/7olTeSErE2QMjkU73m7iAWa3jccZBXg1xaTS6K+xP7AblIIpdwgXavfkVKjW6hJIo0KdS2CT6ip7i5MkgPuSfnH1HeowXEokktISo7JGVpoxk0BTRHdeDPeRi3hhjDKMDBPxfU06SO6SAYjVCSVIKdcUd+0po3VYLO3255Mi5bH3oqbVJ2tNkMEcblv14DcfI8U+jYznD9KKadxs8aNcgYzuxn0x/WktL+WJ1VJNqFs4V8Z61eWUtw00UmpQRXsaK+2GVAEUkdcAelVX7DkLlvEVFzn9HAplil+Ce6C+xiXUiROTHvfO5yCOfrVbDM0jPiCAjOTnG4VY29tdW7fu+x8utEl7mU+HMtvg/xRgmlWOV8IHujQDbzXVtNvSzLGTHDoTwPlirOOe4csP2cVlZWwSG3Nn1z/zVnZWGoQs8dvI8Snltq4488UUukhkinLzuGf4+quq9M488mknDV/1Q8Hv8UzLSjV4VjWK3kWFdpKLjAI4xjz/5o7325dZxJDJ8XDK8ZHbgc/If2KujpLNK1xHDdtgnAZyxJ+ee2OaOi00RRNI1u+1MMSBx5dSflQi8T7ZRqa+KMYx1m5uikKuke/Phg8DA7dM9as4478TxTXMcENuB+nxv1DsPv/KtXZ6Td3cjeBc2Ozbk7WMhX0OB/Wi10J12LLdIxQncduHP1ycUJ58C4TGjgzS7MsyanJC4E0YDA4AjyMdvsKiXT9Tf/N1d7RVXLMkWSfkOPsTVzfWGqQyOIIoZEX4YyHB+H1zzVXbS6nqEvudkHjlU4aSTIjPOOMDrU3mxy+KGWOcX/RDd6Faxxm5Zby72kZdztyO5Lc5HyFJo0dlb3qT29jHGducku4BVgCwGcd+lW0Vy0ejz2xvTcsy/pYDJ46AHP9mqqyec3iRZkQqF3YxgKCvbPpUtnRbVGw1m+uNZgW2uZTNGhDjZ8PxcgjA57+YqifTZYo5hF+9DKQIPDJIJH8RJq1QLJxG2P/zBoa60+edHJ1O5VMkghU+H0zjIpFJjuKKy3e1Tcr6W+7jcy45P3rqsILe+s4UhgkSVFHHjOSR9QtdR2QNSq0nR7XTLnx4osuv6ST0q/jvGY4LqBWfS5e+Ev7Ol+KIZfcCMDnknoOneq67S8uC5lvoFEZBdVJIAzjOa9eXlQg6ijyY+PkfLNNe6/ZWEoS8kK7skEDIoP/qfSrl3hdmTIOx2BCn61kL6OOV/BuLiSfMgMexgoKk9zg/Q/ihtQ96nDywSs0QyqoV+4yOM1z/65tlv86qma22lsoXcCReMcg8HPke9Fmx99bMC7+M/qAGKwmm6fqF3j91O0UfVMYxjz7AepqxnuL2BrWxdQquu4A88HPI9KdeU0qJS8ZJmqg0YsyEtAit0cyAj8E0afZq5kjBjEEgI/wBD1ipLuyt7U2ErzqAckpKQV78jy61ZezF6zyyBtRvY4oyFiCOpXAByGDD7Y9c1OXkZKtUVh42J92XH/T19HuZrfgLnO9TkenPNV7rDHKsErqkuf0twfzR+qz6rbKFF9DP40wEO6PbJnB6k/D27CsdeXV5KGN0SssbbmMajgZ64H8/lTY/InLugZPExx6ZthZFE+lRNDhP8s/PFU2ne1Ng4ENx4kYUAbnbIb5+VXsdwJIw8BzGwyrA9a9GM1JcHBPG4dorzCgJJpsccQm3lAfKjvGKnDBq4TQlviRSaZpfYvP0WGnXUVtGY7eLYG5Y9SfnmjP2lsIytwEzk7EXn7EVUeJEOnwmh7u5kijLR/Fzg7OSB54PWubL42Jq9Tqx55p1Zq9Jv4ZkzI8sknO1GCb19MKB+aptY1+W3uXt4zOY7ohSnBVeOw28cCskt9NPeK11f3VoYTsj8NcYUkckDIzj/AO1Z6brYu9Wk92Z5IFbDsTtHB/WzcHkEjAx075rxZ+M1NtPg9SOXaNMsLCCK0uHaxlY3DLyGfoCf4etdPrJhu1gkMzysC7tGhYKM9zz/AGKGkjt47tSrxbQC8agBXcnJJxng89//AHT9Mtnlmhgj3MDmSRT+pCQRzz15HWl9Ue5clNq4RqLcWLRCWa6DDGTuY/XA9MH04oZ9es7VkESOGb/Ljji3N6ZAHGfWsq8qCOXS/hWJGy8qyZdPTgdc4psftDHpkBgWJ5Tn9ckmcY9BjrWWNL4meX9J9Sit7W6h/ZqzOfhIfOcE9sHvV/pVt+6ae72y3AJBLKhKemQM5+tAaDdW3tDatPKRGYnwdjYz69eBRs2lwvceK0tx+kooEmVX1HHHzrNvpmS+0SXSG9tfC09Yw7MAWYEYGeccdcVHpVpNbQ3Ed1DA6mQmFt2cA9FOR2+tE2sdhbKBPIXLHcGlfJyPL++9Th7PUBvtninMZzgDPn1pLrgfsikHu8SBYlJJIPhjIBGOOO9dRQxEWBiUEkkkgcmuoWE8wtZLzTom94jLI2AEVznA8z5enrUkWoMJAzxhP9soBC85wF6ntSajqdxGynbG5zhVHxH0qovtduZo/CaIRds4w3pXTG27OVmu/bGnRpJdXRVnVSYo9hbcwHfPXsMHA61kb/Wpo5mjt9qxo2VXaBjPWqqa5WVdpD7lHZuD8/zQ+SRtxnnr3qih+ms3Ps97VWJtxbahbsPjBfaTtfHTI/pUGpag2p6xcXFneAuz8xGExhVAA9eKyzQNHDHNGWO7zXoe9Wmi+HHN40m5mYEnnjHzo6pW0ByvgKmuJbW7EscQkMZ3OY1yw+X/ADVlp93qmqIk6NHbReKVBkiZ+ccDIHHGcGs49zP77LNbZbbzIFGOM9+31q2i1Ga6aI20G3HP62zx0GO5+mKH0aKLyK5uI5We8jAdDlZHky27nOPLtxQQ1JJZDazM1wTuUtJyUU9QP9vbHlxQ+o3Ki1Q3Bb4gc8dcdBxVZFeRywXUkalJioG0DrjPNSTb6BNstbW8s3z4ZLhWACKgwD2JzwaemtgXvgozTMeMbRgcDOflWcsrh4IyVViVkDHAB4xg5p+nSYkuWkjf3uQEfCOAp69PrTx2g20xdduGa281e3gKgQsRgb8Hrz1Ax0qxsha6lZNcLMgCD+L4uvkcDy4z9q88n1BhKRHKwRRtB5y3qc0bo+sR2VxDMuVkiIIJyQSPMVf3Za7FWHGndGvZJFRRJGUfqQ1QuGwT8OPMU2TWm1A/vbqHbnICqAc9+etK8inoAOOa9DFNzjszzcsFGVLohdR429wCcYyagitLZGLCMAk5OKndgT2ph29adxTEuS6YPJZ5lMqzEPggMPI9abGkkLsd6vk/+Rc5+tTH5n81HIRgk/Fjrwcj71KWKH4VhmyL7IrjUML++2ozducn71XS3Lt8Vun+rhypJzjtRq2IvZlhhCmaQ/ArHG9vLPnVZfaVqFoivNaXFuG/SzoVB7cEjFcMsWsjux5tkXOmaSzxrKguFRwxbrtY4NXvsrFfWEcNrdTW0KyndHlvi5BPHbmq7TPaS4gtNsltbDjAMcKKR6/p648qsx4TRW8/uwuNzNIxcJKRwTngHJxjtUcsWlTR0Y5Ju0y1dMRjdZzsVcqRnG/Pcngc5PTNVdxLPY7otPUWty7EhxyMeRyDRml3Z93Z4zCpPLow6HHT0/FPa2gchLqEBZFO54nx27YPNc64fJ0N2FaLcXlxabr2WCSUHBaFsg/jrS1Xwrp9gNlsr4bliyscmupWuQp8GE0WS6M4kmtZpQy5QImdw8+P6VLe6bcaqUYWxgKlstJ8PA7c9PvVlpTqN8cV/ZqpH72JfhIGcHJ/FNLA3U8V5H4durKY5GA8M4zxj148+ea6uLOa3QBqOlaMtnEFLQzFOHDZ3HzPn9Ko7SK6jm3Q27SAd9mRXodrpdpeoLmQjwsAfBGMnHXow5+1W2m2Wg2EJmvBawxt/k7nXpjqR59aCbQaTMZbWzmCS6uR4Fv4XiKqlWcnooAOOvX5DNDia3t1hglKqWtkkb4eWLANjI+dFe2c1kPCv7af3lJkLRx8BRk9cfw/D0x5dKE9rHjg1s2MzeHHFaW43BA2f+3QgY8yT58U6jaEcaK0pFHLJOZo9xJxErcD5+dSWVjfNJDLLC/u7tsU71BJxnIHXHrQdtYrOkkzXMcMERA3SdX9ABzR09kZbePwJGAA3A9SfLk9AOaeONtOicpqPZLqkltme0u5VjeFcRqoLbm+f4oCwtXlu1SEStEH2tKgOMUt1ahvfLq7uEVlYFIv9UpJx9AOp6/KptN1T3eBbeUEomdgX17nzqbTiqRRNNWWum6bEmZ5yIZGjZSm3cMedC2GnC2mmnhniaPJRXOcr59O9A3N+DGEtvEGO7YIo3UJPFt0WwkbwoImkdVOOPUfzpEpMa1XBSapAsF4yrJuGeSVwQfWhM8V0khdy7HLNyTXA9to5qyX0bokgDsyiPdv7AVqNLvLp4Nl2m0qcKSME0Z7Mew41bR4NS/bEdnK7mOOLw95ZwSMH4hjt1/NP1H2W1z2fVn1SHfCW+GeJt6ZPYnt9a6cDSkcvkQ2jYzxM96QyUH4pzx08vKneJ511tnDQRvpC+KGMlNMtLsbUlfGQ6EqynIZeCD2rVWXtm62nhXc00UipyQqyRSnnlo2BGSe4xWOMlRO2RU8kVIrim4MKuLtJ7uV1/eKzHLLEIx8wo4oix1BrUbFLMkgCuu45255xjvVTkAdKVXx0pXBNUx/Y07Rr7HWbKNUhigmeJVCBCoIQc8k/wBTRglN6gNq6+CGGWY7fp1/9f0xS3cqQyxLIwjlGHUHhhSQ3TRMCoBI6AscVzPxrujpj5PVm93LCiR3EkIZRwWO4sOxrqwkeq3ce7bNsBOQqDAFdUv8kij8mINBZC1Yyx4d8HCuoKn0IoW5ubgQNFJCnxHLO3JJ56HtVmWqKWNJB8QzXbLDF9HFDyJLsr7C6v44HitZ5YkZTv2yY3Dy+dP1COEWVtIJZHuOfGSUqAgzhQozk8c5o2KNY02jgU2W3ifqoNL6Pwp/qVlFJIXXGDgDA9K2X+KVoPe9H1iJMRalpds+f9yxqP5bftWeu7NfDxEMHtivX/av2fj1H/DrR7VBm5s7WLYcc52A/kGpOLTpl45FJWeGAkc4rQaTJL7p+98/h+VMitY0j8MryDznsaJTCqFAwB5V0Y4OLs5c2ZTjQ26iSXBPWqyW12/oq0JqJ1zRnBMlDI4lQFkXIrXeyentJ7I+1+pyAkQ2iW8Zx3dwzfhR96omiFep6Ppgs/8ABm43LiTUZnkb1HQfhRXM8dM68eSzxYoSTxRNmhVwdtSCLuRU8SAU0YUxZ5W1Ra2Wp3tghWzneJWGGVW4b5jpU93ruoXlulk4gW2DFisabQCe+Og+QAFVgpQatqrsh7ZVRLuYdTk+dcXqPNNLU9kyQtTC1MLUhahYaFZqaTTSaWJXlkWKFS0rnaijqWPQVrGok8JjbtLtOwMFz5secfYGos4rde3uhp7O+zOkWX/nM26c+b7G/wCa8/LUsZbIpKGrol3U0t6fc1HuppaiDUlLDzx8q6oC1dWGoP30oaos0m6nshqT7q7dUGaXdQs1B+k3FpbanbTX9utxaq/72InAYd61ntN7Q2+rnwtCvY7WJFG2Fpf4VAHUf7Rx/wDawZNS3MMUlqrMg3DjNRmuToxTrgKmhmzEZBEfEJLSpJkKB5jP1qBzsdk3K2DjKng1X+7xcYXpUgjCrhfhHlTxEmovoL3U3NDbmAxmu8bHUU1iaBLHI4GT2r3fWrEWf+HNvZId3ujBG+nB/NeFaY0hv4HigafwpFkaNRnKggnPpXtNhrVveezt5ZTSB5EkYk55IPOf51Kb5RfFGkzxS6hMFxJEw5VsfTtUYIFXftLaYYXMXIB2v6eR/pWf3VSyNE2+l3etQZpN1CzahBam7qh3V26hYdSXdTS1R7qburWHUlZ+D6V6L/gr7PLqOtSavcjMGn8qpHBc9D9K82iVpZUjTl3YKo9TwK+jPZ/S4/ZrQzp0BPiLZxvI46u5Llv6CpZJUi2GFvk88/xevTdBcnJS8X8xt/xXmRavQfb+MywXrKM7HSZfUDIP4b8V50WrY3/I2TmQ/dTd1N3U0mnsXUcWrqjz6/iuoWNqH7q7dUWTXE4471SyNEoal3VDk0oNawUShqnd/wDt9poPcKlMn7sA/SllyZKmNU4607dmoS3NLurJmaJMikOKZurskUbDRY6DrF1oOpLfWLbZApRhgEMp6jmi7nXNOvo18aG5tZFH+ZFk59Sc5NURbzor3cC1LE9alLspGVE8l7bMfD/abmEdpIjnHl0/vNB3M9q0ubVm2Hsy9KBULmnkL5UU2NJRZNuriaHwe3WlDMOv86NiaE+6mlqi8Tzpd4PetYdR+8+QpC1MJHnSEg9CTWs1Fr7ORWNzrlnDqlw1tZvJiWZQcoPp/Pt17V7N7Xe0cuhi3WF477xrcgGBt5Krgg5+WfzXgqEq6kcMDkVYNeX1mxazu5Y48fp3ZH2PzqU+XyVg9eDU3PtLaXTH3u2nVWBQxuoGVPGBzWHn2JK4j3FM8buDRj+0OotbiGQwOoBX4ohnBGOv0oK4ujMqr4USBRgbAR/WmTSXAXGyMmkJpma7NCzajs11NzXVrDqf/9k="/>
          <p:cNvSpPr>
            <a:spLocks noChangeAspect="1" noChangeArrowheads="1"/>
          </p:cNvSpPr>
          <p:nvPr/>
        </p:nvSpPr>
        <p:spPr bwMode="auto">
          <a:xfrm>
            <a:off x="0" y="-731838"/>
            <a:ext cx="2028825" cy="152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 descr="http://wallpampers.ru/pictures/155/Nile%20River,%20Aswan,%20Egyp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6986" y="1424381"/>
            <a:ext cx="3810027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571472" y="1500174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Вопрос:  </a:t>
            </a:r>
            <a:r>
              <a:rPr lang="ru-RU" sz="2400" b="1" dirty="0" smtClean="0">
                <a:solidFill>
                  <a:schemeClr val="tx1"/>
                </a:solidFill>
              </a:rPr>
              <a:t>По какому государству протекает самая длинная река Европы?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Назовите государство и реку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4286256"/>
            <a:ext cx="5572164" cy="1857388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857488" y="4643446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Ответ:  </a:t>
            </a:r>
            <a:r>
              <a:rPr lang="ru-RU" sz="2400" b="1" dirty="0" smtClean="0"/>
              <a:t>Россия  и  Волга </a:t>
            </a:r>
            <a:endParaRPr lang="ru-RU" sz="2400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8" name="Пятиугольник 27">
            <a:hlinkClick r:id="rId4" action="ppaction://hlinksldjump"/>
          </p:cNvPr>
          <p:cNvSpPr/>
          <p:nvPr/>
        </p:nvSpPr>
        <p:spPr>
          <a:xfrm>
            <a:off x="7429520" y="6283107"/>
            <a:ext cx="1714480" cy="571480"/>
          </a:xfrm>
          <a:prstGeom prst="homePlate">
            <a:avLst/>
          </a:prstGeo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Продолжить игру</a:t>
            </a:r>
            <a:endParaRPr lang="ru-RU" dirty="0"/>
          </a:p>
        </p:txBody>
      </p:sp>
      <p:sp>
        <p:nvSpPr>
          <p:cNvPr id="29" name="Пятиугольник 28">
            <a:hlinkClick r:id="rId5" action="ppaction://hlinksldjump"/>
          </p:cNvPr>
          <p:cNvSpPr/>
          <p:nvPr/>
        </p:nvSpPr>
        <p:spPr>
          <a:xfrm rot="10800000">
            <a:off x="5500694" y="6283107"/>
            <a:ext cx="1714512" cy="571480"/>
          </a:xfrm>
          <a:prstGeom prst="homePlate">
            <a:avLst/>
          </a:prstGeo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5857884" y="6211669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5" action="ppaction://hlinksldjump"/>
              </a:rPr>
              <a:t>Закончить игру</a:t>
            </a:r>
            <a:endParaRPr lang="ru-RU" dirty="0"/>
          </a:p>
        </p:txBody>
      </p:sp>
      <p:pic>
        <p:nvPicPr>
          <p:cNvPr id="31" name="Picture 2" descr="C:\Users\user\Pictures\Клипарты\glob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0"/>
            <a:ext cx="2314718" cy="2780928"/>
          </a:xfrm>
          <a:prstGeom prst="rect">
            <a:avLst/>
          </a:prstGeom>
          <a:noFill/>
        </p:spPr>
      </p:pic>
      <p:sp>
        <p:nvSpPr>
          <p:cNvPr id="33" name="Прямоугольная выноска 32"/>
          <p:cNvSpPr/>
          <p:nvPr/>
        </p:nvSpPr>
        <p:spPr>
          <a:xfrm>
            <a:off x="2000232" y="285728"/>
            <a:ext cx="4500594" cy="928694"/>
          </a:xfrm>
          <a:prstGeom prst="wedge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Географические рекорды 4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571472" y="1500174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Вопрос: 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            Назовите</a:t>
            </a:r>
            <a:r>
              <a:rPr lang="ru-RU" sz="2400" b="1" dirty="0" smtClean="0"/>
              <a:t> сухой материк на Земле                                                  </a:t>
            </a:r>
            <a:endParaRPr lang="ru-RU" sz="2400" dirty="0" smtClean="0">
              <a:solidFill>
                <a:prstClr val="black"/>
              </a:solidFill>
            </a:endParaRPr>
          </a:p>
          <a:p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4286256"/>
            <a:ext cx="5572164" cy="1857388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000232" y="4643446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Ответ: </a:t>
            </a:r>
            <a:r>
              <a:rPr lang="ru-RU" sz="2400" b="1" dirty="0" smtClean="0"/>
              <a:t>Австралия</a:t>
            </a:r>
            <a:endParaRPr lang="ru-RU" sz="2400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8" name="Пятиугольник 27">
            <a:hlinkClick r:id="rId4" action="ppaction://hlinksldjump"/>
          </p:cNvPr>
          <p:cNvSpPr/>
          <p:nvPr/>
        </p:nvSpPr>
        <p:spPr>
          <a:xfrm>
            <a:off x="7429520" y="6283107"/>
            <a:ext cx="1714480" cy="571480"/>
          </a:xfrm>
          <a:prstGeom prst="homePlate">
            <a:avLst/>
          </a:prstGeo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Продолжить игру</a:t>
            </a:r>
            <a:endParaRPr lang="ru-RU" dirty="0"/>
          </a:p>
        </p:txBody>
      </p:sp>
      <p:sp>
        <p:nvSpPr>
          <p:cNvPr id="29" name="Пятиугольник 28">
            <a:hlinkClick r:id="rId5" action="ppaction://hlinksldjump"/>
          </p:cNvPr>
          <p:cNvSpPr/>
          <p:nvPr/>
        </p:nvSpPr>
        <p:spPr>
          <a:xfrm rot="10800000">
            <a:off x="5500694" y="6283107"/>
            <a:ext cx="1714512" cy="571480"/>
          </a:xfrm>
          <a:prstGeom prst="homePlate">
            <a:avLst/>
          </a:prstGeo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5857884" y="6211669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5" action="ppaction://hlinksldjump"/>
              </a:rPr>
              <a:t>Закончить игру</a:t>
            </a:r>
            <a:endParaRPr lang="ru-RU" dirty="0"/>
          </a:p>
        </p:txBody>
      </p:sp>
      <p:pic>
        <p:nvPicPr>
          <p:cNvPr id="31" name="Picture 2" descr="C:\Users\user\Pictures\Клипарты\glob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314718" cy="2780928"/>
          </a:xfrm>
          <a:prstGeom prst="rect">
            <a:avLst/>
          </a:prstGeom>
          <a:noFill/>
        </p:spPr>
      </p:pic>
      <p:sp>
        <p:nvSpPr>
          <p:cNvPr id="27" name="Прямоугольная выноска 26"/>
          <p:cNvSpPr/>
          <p:nvPr/>
        </p:nvSpPr>
        <p:spPr>
          <a:xfrm>
            <a:off x="2143108" y="285728"/>
            <a:ext cx="4357718" cy="928694"/>
          </a:xfrm>
          <a:prstGeom prst="wedge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Географические рекорды 5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28794" y="4286256"/>
            <a:ext cx="5357850" cy="1500198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071670" y="4643446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Ответ:  </a:t>
            </a:r>
            <a:r>
              <a:rPr lang="ru-RU" sz="2400" b="1" dirty="0" smtClean="0"/>
              <a:t>Каспийское море-озеро.</a:t>
            </a:r>
            <a:endParaRPr lang="ru-RU" sz="2400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8" name="Пятиугольник 27">
            <a:hlinkClick r:id="rId4" action="ppaction://hlinksldjump"/>
          </p:cNvPr>
          <p:cNvSpPr/>
          <p:nvPr/>
        </p:nvSpPr>
        <p:spPr>
          <a:xfrm>
            <a:off x="7429520" y="6283107"/>
            <a:ext cx="1714480" cy="571480"/>
          </a:xfrm>
          <a:prstGeom prst="homePlate">
            <a:avLst/>
          </a:prstGeo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Продолжить игру</a:t>
            </a:r>
            <a:endParaRPr lang="ru-RU" dirty="0"/>
          </a:p>
        </p:txBody>
      </p:sp>
      <p:sp>
        <p:nvSpPr>
          <p:cNvPr id="29" name="Пятиугольник 28">
            <a:hlinkClick r:id="rId5" action="ppaction://hlinksldjump"/>
          </p:cNvPr>
          <p:cNvSpPr/>
          <p:nvPr/>
        </p:nvSpPr>
        <p:spPr>
          <a:xfrm rot="10800000">
            <a:off x="5500694" y="6283107"/>
            <a:ext cx="1714512" cy="571480"/>
          </a:xfrm>
          <a:prstGeom prst="homePlate">
            <a:avLst/>
          </a:prstGeo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5857884" y="6211669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5" action="ppaction://hlinksldjump"/>
              </a:rPr>
              <a:t>Закончить игру</a:t>
            </a:r>
            <a:endParaRPr lang="ru-RU" dirty="0"/>
          </a:p>
        </p:txBody>
      </p:sp>
      <p:sp>
        <p:nvSpPr>
          <p:cNvPr id="33" name="Прямоугольная выноска 32"/>
          <p:cNvSpPr/>
          <p:nvPr/>
        </p:nvSpPr>
        <p:spPr>
          <a:xfrm>
            <a:off x="2143108" y="285728"/>
            <a:ext cx="4500594" cy="928694"/>
          </a:xfrm>
          <a:prstGeom prst="wedge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Географические рекорды 6 </a:t>
            </a:r>
            <a:endParaRPr lang="ru-RU" sz="2800" b="1" dirty="0"/>
          </a:p>
        </p:txBody>
      </p:sp>
      <p:sp>
        <p:nvSpPr>
          <p:cNvPr id="34" name="Овальная выноска 33"/>
          <p:cNvSpPr/>
          <p:nvPr/>
        </p:nvSpPr>
        <p:spPr>
          <a:xfrm>
            <a:off x="571472" y="1500174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Вопрос: </a:t>
            </a:r>
            <a:r>
              <a:rPr lang="ru-RU" sz="2400" b="1" dirty="0" smtClean="0">
                <a:solidFill>
                  <a:schemeClr val="tx1"/>
                </a:solidFill>
              </a:rPr>
              <a:t>Какое озеро </a:t>
            </a:r>
            <a:r>
              <a:rPr lang="ru-RU" sz="2400" b="1" dirty="0"/>
              <a:t>с</a:t>
            </a:r>
            <a:r>
              <a:rPr lang="ru-RU" sz="2400" b="1" dirty="0" smtClean="0"/>
              <a:t>амое большое 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                                         озеро в мире?</a:t>
            </a:r>
            <a:endParaRPr lang="ru-RU" sz="2400" dirty="0"/>
          </a:p>
        </p:txBody>
      </p:sp>
      <p:pic>
        <p:nvPicPr>
          <p:cNvPr id="31" name="Picture 2" descr="C:\Users\user\Pictures\Клипарты\glob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0"/>
            <a:ext cx="2314718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6" grpId="0" animBg="1"/>
      <p:bldP spid="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857232"/>
          <a:ext cx="6143636" cy="6000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857356" y="0"/>
            <a:ext cx="44117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Правила игры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72264" y="157136"/>
            <a:ext cx="2571736" cy="1628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43702" y="2928934"/>
            <a:ext cx="250029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43702" y="4572008"/>
            <a:ext cx="78105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8-конечная звезда 9">
            <a:hlinkClick r:id="rId11" action="ppaction://hlinksldjump"/>
          </p:cNvPr>
          <p:cNvSpPr/>
          <p:nvPr/>
        </p:nvSpPr>
        <p:spPr>
          <a:xfrm>
            <a:off x="7000892" y="5929330"/>
            <a:ext cx="642942" cy="447676"/>
          </a:xfrm>
          <a:prstGeom prst="star8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8-конечная звезда 18">
            <a:hlinkClick r:id="rId11" action="ppaction://hlinksldjump"/>
          </p:cNvPr>
          <p:cNvSpPr/>
          <p:nvPr/>
        </p:nvSpPr>
        <p:spPr>
          <a:xfrm>
            <a:off x="7643834" y="5929330"/>
            <a:ext cx="642942" cy="447676"/>
          </a:xfrm>
          <a:prstGeom prst="star8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8-конечная звезда 19">
            <a:hlinkClick r:id="rId11" action="ppaction://hlinksldjump"/>
          </p:cNvPr>
          <p:cNvSpPr/>
          <p:nvPr/>
        </p:nvSpPr>
        <p:spPr>
          <a:xfrm>
            <a:off x="8286776" y="5929330"/>
            <a:ext cx="642942" cy="447676"/>
          </a:xfrm>
          <a:prstGeom prst="star8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ятиугольник 20">
            <a:hlinkClick r:id="rId12" action="ppaction://hlinksldjump"/>
          </p:cNvPr>
          <p:cNvSpPr/>
          <p:nvPr/>
        </p:nvSpPr>
        <p:spPr>
          <a:xfrm>
            <a:off x="6215074" y="6500834"/>
            <a:ext cx="2928926" cy="35716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Продолжение правил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2" name="Нашивка 21"/>
          <p:cNvSpPr/>
          <p:nvPr/>
        </p:nvSpPr>
        <p:spPr>
          <a:xfrm>
            <a:off x="5929322" y="1071546"/>
            <a:ext cx="571504" cy="42862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Нашивка 22"/>
          <p:cNvSpPr/>
          <p:nvPr/>
        </p:nvSpPr>
        <p:spPr>
          <a:xfrm>
            <a:off x="5929322" y="2285992"/>
            <a:ext cx="571504" cy="42862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Нашивка 23"/>
          <p:cNvSpPr/>
          <p:nvPr/>
        </p:nvSpPr>
        <p:spPr>
          <a:xfrm>
            <a:off x="6000760" y="3643314"/>
            <a:ext cx="571504" cy="42862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Нашивка 24"/>
          <p:cNvSpPr/>
          <p:nvPr/>
        </p:nvSpPr>
        <p:spPr>
          <a:xfrm>
            <a:off x="6000760" y="4786322"/>
            <a:ext cx="571504" cy="42862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Нашивка 25"/>
          <p:cNvSpPr/>
          <p:nvPr/>
        </p:nvSpPr>
        <p:spPr>
          <a:xfrm>
            <a:off x="6000760" y="5929330"/>
            <a:ext cx="571504" cy="42862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4463" y="144463"/>
            <a:ext cx="1190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" name="Группа 29"/>
          <p:cNvGrpSpPr/>
          <p:nvPr/>
        </p:nvGrpSpPr>
        <p:grpSpPr>
          <a:xfrm>
            <a:off x="6572264" y="2000240"/>
            <a:ext cx="2571736" cy="1012185"/>
            <a:chOff x="5786446" y="2928937"/>
            <a:chExt cx="1842743" cy="517955"/>
          </a:xfrm>
        </p:grpSpPr>
        <p:sp>
          <p:nvSpPr>
            <p:cNvPr id="18" name="TextBox 17"/>
            <p:cNvSpPr txBox="1"/>
            <p:nvPr/>
          </p:nvSpPr>
          <p:spPr>
            <a:xfrm>
              <a:off x="5786446" y="2928937"/>
              <a:ext cx="1842743" cy="173245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bg1"/>
                  </a:solidFill>
                </a:rPr>
                <a:t>Географическая  карта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786446" y="3101292"/>
              <a:ext cx="1842743" cy="299241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bg1"/>
                  </a:solidFill>
                </a:rPr>
                <a:t>Географические рекорды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86446" y="3273647"/>
              <a:ext cx="1842743" cy="173245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bg1"/>
                  </a:solidFill>
                </a:rPr>
                <a:t>Веселая география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85918" y="4286256"/>
            <a:ext cx="5572164" cy="1857388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1928794" y="4643446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Ответ: </a:t>
            </a:r>
            <a:r>
              <a:rPr lang="ru-RU" sz="2400" b="1" dirty="0" smtClean="0"/>
              <a:t>Эльбрус (5642 м)</a:t>
            </a:r>
            <a:endParaRPr lang="ru-RU" sz="2400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34" name="Пятиугольник 33">
            <a:hlinkClick r:id="rId4" action="ppaction://hlinksldjump"/>
          </p:cNvPr>
          <p:cNvSpPr/>
          <p:nvPr/>
        </p:nvSpPr>
        <p:spPr>
          <a:xfrm>
            <a:off x="7429520" y="6283107"/>
            <a:ext cx="1714480" cy="571480"/>
          </a:xfrm>
          <a:prstGeom prst="homePlate">
            <a:avLst/>
          </a:prstGeo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Продолжить игру</a:t>
            </a:r>
            <a:endParaRPr lang="ru-RU" dirty="0"/>
          </a:p>
        </p:txBody>
      </p:sp>
      <p:sp>
        <p:nvSpPr>
          <p:cNvPr id="35" name="Пятиугольник 34">
            <a:hlinkClick r:id="rId5" action="ppaction://hlinksldjump"/>
          </p:cNvPr>
          <p:cNvSpPr/>
          <p:nvPr/>
        </p:nvSpPr>
        <p:spPr>
          <a:xfrm rot="10800000">
            <a:off x="5500694" y="6283107"/>
            <a:ext cx="1714512" cy="571480"/>
          </a:xfrm>
          <a:prstGeom prst="homePlate">
            <a:avLst/>
          </a:prstGeo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5857884" y="6211669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5" action="ppaction://hlinksldjump"/>
              </a:rPr>
              <a:t>Закончить игру</a:t>
            </a:r>
            <a:endParaRPr lang="ru-RU" dirty="0"/>
          </a:p>
        </p:txBody>
      </p:sp>
      <p:pic>
        <p:nvPicPr>
          <p:cNvPr id="28" name="Picture 2" descr="C:\Users\user\Pictures\Клипарты\glob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314718" cy="2780928"/>
          </a:xfrm>
          <a:prstGeom prst="rect">
            <a:avLst/>
          </a:prstGeom>
          <a:noFill/>
        </p:spPr>
      </p:pic>
      <p:sp>
        <p:nvSpPr>
          <p:cNvPr id="29" name="Прямоугольная выноска 28"/>
          <p:cNvSpPr/>
          <p:nvPr/>
        </p:nvSpPr>
        <p:spPr>
          <a:xfrm>
            <a:off x="2143108" y="285728"/>
            <a:ext cx="4357718" cy="928694"/>
          </a:xfrm>
          <a:prstGeom prst="wedge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Географические рекорды 7 </a:t>
            </a:r>
            <a:endParaRPr lang="ru-RU" sz="2800" dirty="0"/>
          </a:p>
        </p:txBody>
      </p:sp>
      <p:sp>
        <p:nvSpPr>
          <p:cNvPr id="30" name="Овальная выноска 29"/>
          <p:cNvSpPr/>
          <p:nvPr/>
        </p:nvSpPr>
        <p:spPr>
          <a:xfrm>
            <a:off x="571472" y="1500174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Вопрос: </a:t>
            </a:r>
            <a:r>
              <a:rPr lang="ru-RU" sz="2400" b="1" dirty="0" smtClean="0">
                <a:solidFill>
                  <a:schemeClr val="tx1"/>
                </a:solidFill>
              </a:rPr>
              <a:t>Назовите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/>
              <a:t>самую высокую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           горную вершину России</a:t>
            </a:r>
            <a:endParaRPr lang="ru-RU" sz="2400" dirty="0"/>
          </a:p>
        </p:txBody>
      </p:sp>
      <p:pic>
        <p:nvPicPr>
          <p:cNvPr id="12292" name="Picture 4" descr="http://travelextreme.ru/public_html/wp-content/uploads/dsc0048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71756" y="1481083"/>
            <a:ext cx="3857612" cy="28932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6" grpId="0" animBg="1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571472" y="1500174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endParaRPr lang="ru-RU" sz="2400" b="1" dirty="0" smtClean="0">
              <a:solidFill>
                <a:srgbClr val="C00000"/>
              </a:solidFill>
            </a:endParaRPr>
          </a:p>
          <a:p>
            <a:pPr lvl="0"/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         Вопрос: </a:t>
            </a:r>
            <a:r>
              <a:rPr lang="ru-RU" sz="2400" b="1" dirty="0" smtClean="0">
                <a:solidFill>
                  <a:schemeClr val="tx1"/>
                </a:solidFill>
              </a:rPr>
              <a:t>Какое озеро в мире</a:t>
            </a:r>
          </a:p>
          <a:p>
            <a:pPr lvl="0"/>
            <a:r>
              <a:rPr lang="ru-RU" sz="2400" b="1" dirty="0" smtClean="0">
                <a:solidFill>
                  <a:schemeClr val="tx1"/>
                </a:solidFill>
              </a:rPr>
              <a:t>                            </a:t>
            </a:r>
            <a:r>
              <a:rPr lang="ru-RU" sz="2400" b="1" dirty="0" smtClean="0">
                <a:solidFill>
                  <a:prstClr val="black"/>
                </a:solidFill>
              </a:rPr>
              <a:t>самое глубокое?</a:t>
            </a:r>
          </a:p>
          <a:p>
            <a:pPr lvl="0"/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</a:rPr>
              <a:t>                                                     </a:t>
            </a:r>
            <a:endParaRPr lang="ru-RU" sz="2400" dirty="0">
              <a:solidFill>
                <a:prstClr val="black"/>
              </a:solidFill>
            </a:endParaRPr>
          </a:p>
          <a:p>
            <a:pPr lvl="0"/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4286256"/>
            <a:ext cx="5572164" cy="1857388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000232" y="4643446"/>
            <a:ext cx="5072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Ответ: </a:t>
            </a:r>
            <a:r>
              <a:rPr lang="ru-RU" sz="2400" b="1" dirty="0" smtClean="0"/>
              <a:t>Байкал (1620 м)</a:t>
            </a:r>
            <a:endParaRPr lang="ru-RU" sz="2400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8" name="Пятиугольник 27">
            <a:hlinkClick r:id="rId4" action="ppaction://hlinksldjump"/>
          </p:cNvPr>
          <p:cNvSpPr/>
          <p:nvPr/>
        </p:nvSpPr>
        <p:spPr>
          <a:xfrm>
            <a:off x="7429520" y="6283107"/>
            <a:ext cx="1714480" cy="571480"/>
          </a:xfrm>
          <a:prstGeom prst="homePlate">
            <a:avLst/>
          </a:prstGeo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Продолжить игру</a:t>
            </a:r>
            <a:endParaRPr lang="ru-RU" dirty="0"/>
          </a:p>
        </p:txBody>
      </p:sp>
      <p:sp>
        <p:nvSpPr>
          <p:cNvPr id="29" name="Пятиугольник 28">
            <a:hlinkClick r:id="rId5" action="ppaction://hlinksldjump"/>
          </p:cNvPr>
          <p:cNvSpPr/>
          <p:nvPr/>
        </p:nvSpPr>
        <p:spPr>
          <a:xfrm rot="10800000">
            <a:off x="5500694" y="6283107"/>
            <a:ext cx="1714512" cy="571480"/>
          </a:xfrm>
          <a:prstGeom prst="homePlate">
            <a:avLst/>
          </a:prstGeo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5857884" y="6211669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5" action="ppaction://hlinksldjump"/>
              </a:rPr>
              <a:t>Закончить игру</a:t>
            </a:r>
            <a:endParaRPr lang="ru-RU" dirty="0"/>
          </a:p>
        </p:txBody>
      </p:sp>
      <p:pic>
        <p:nvPicPr>
          <p:cNvPr id="3074" name="Picture 2" descr="C:\Users\user\Pictures\Клипарты\glob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8272"/>
            <a:ext cx="2314718" cy="2780928"/>
          </a:xfrm>
          <a:prstGeom prst="rect">
            <a:avLst/>
          </a:prstGeom>
          <a:noFill/>
        </p:spPr>
      </p:pic>
      <p:sp>
        <p:nvSpPr>
          <p:cNvPr id="27" name="Прямоугольная выноска 26"/>
          <p:cNvSpPr/>
          <p:nvPr/>
        </p:nvSpPr>
        <p:spPr>
          <a:xfrm>
            <a:off x="2143108" y="285728"/>
            <a:ext cx="4357718" cy="928694"/>
          </a:xfrm>
          <a:prstGeom prst="wedge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Географические рекорды 8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571472" y="1500174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Вопрос: </a:t>
            </a:r>
            <a:r>
              <a:rPr lang="ru-RU" sz="2400" b="1" dirty="0" smtClean="0"/>
              <a:t>В какой стране все животные бегают с сумками?</a:t>
            </a:r>
            <a:endParaRPr lang="ru-RU" sz="24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4286256"/>
            <a:ext cx="5572164" cy="185738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1785918" y="4572008"/>
            <a:ext cx="5429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Ответ: </a:t>
            </a:r>
            <a:r>
              <a:rPr lang="ru-RU" sz="2400" b="1" dirty="0" smtClean="0"/>
              <a:t>в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/>
              <a:t>Австралии </a:t>
            </a:r>
            <a:endParaRPr lang="ru-RU" sz="2400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8" name="Пятиугольник 27">
            <a:hlinkClick r:id="rId4" action="ppaction://hlinksldjump"/>
          </p:cNvPr>
          <p:cNvSpPr/>
          <p:nvPr/>
        </p:nvSpPr>
        <p:spPr>
          <a:xfrm>
            <a:off x="7429520" y="6286520"/>
            <a:ext cx="1714480" cy="571480"/>
          </a:xfrm>
          <a:prstGeom prst="homePlat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Продолжить игру</a:t>
            </a:r>
            <a:endParaRPr lang="ru-RU" dirty="0"/>
          </a:p>
        </p:txBody>
      </p:sp>
      <p:sp>
        <p:nvSpPr>
          <p:cNvPr id="29" name="Пятиугольник 28">
            <a:hlinkClick r:id="rId5" action="ppaction://hlinksldjump"/>
          </p:cNvPr>
          <p:cNvSpPr/>
          <p:nvPr/>
        </p:nvSpPr>
        <p:spPr>
          <a:xfrm rot="10800000">
            <a:off x="5500694" y="6286520"/>
            <a:ext cx="1714512" cy="571480"/>
          </a:xfrm>
          <a:prstGeom prst="homePlat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5857884" y="6215082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5" action="ppaction://hlinksldjump"/>
              </a:rPr>
              <a:t>Закончить игру</a:t>
            </a:r>
            <a:endParaRPr lang="ru-RU" dirty="0"/>
          </a:p>
        </p:txBody>
      </p:sp>
      <p:sp>
        <p:nvSpPr>
          <p:cNvPr id="31" name="Прямоугольная выноска 30"/>
          <p:cNvSpPr/>
          <p:nvPr/>
        </p:nvSpPr>
        <p:spPr>
          <a:xfrm>
            <a:off x="2786050" y="285728"/>
            <a:ext cx="3571900" cy="928694"/>
          </a:xfrm>
          <a:prstGeom prst="wedgeRectCallout">
            <a:avLst/>
          </a:prstGeom>
          <a:scene3d>
            <a:camera prst="orthographicFront"/>
            <a:lightRig rig="threePt" dir="t"/>
          </a:scene3d>
          <a:sp3d prstMaterial="plastic">
            <a:bevelT w="63500" h="254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Веселая география 2</a:t>
            </a:r>
            <a:endParaRPr lang="ru-RU" sz="2800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85720" y="357166"/>
            <a:ext cx="1428764" cy="1371826"/>
          </a:xfrm>
          <a:prstGeom prst="roundRect">
            <a:avLst>
              <a:gd name="adj" fmla="val 10000"/>
            </a:avLst>
          </a:prstGeom>
          <a:blipFill rotWithShape="0">
            <a:blip r:embed="rId6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571472" y="1500174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Вопрос: </a:t>
            </a:r>
            <a:r>
              <a:rPr lang="ru-RU" sz="2400" b="1" dirty="0" smtClean="0"/>
              <a:t>Что есть и у петуха, и у женщины, и у волны?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4286256"/>
            <a:ext cx="5572164" cy="185738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000232" y="4643446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Ответ: </a:t>
            </a:r>
            <a:r>
              <a:rPr lang="ru-RU" sz="2400" b="1" dirty="0" smtClean="0"/>
              <a:t>Гребень</a:t>
            </a:r>
            <a:endParaRPr lang="ru-RU" sz="2400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31" name="Пятиугольник 30">
            <a:hlinkClick r:id="rId4" action="ppaction://hlinksldjump"/>
          </p:cNvPr>
          <p:cNvSpPr/>
          <p:nvPr/>
        </p:nvSpPr>
        <p:spPr>
          <a:xfrm>
            <a:off x="7429520" y="6286520"/>
            <a:ext cx="1714480" cy="571480"/>
          </a:xfrm>
          <a:prstGeom prst="homePlat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Продолжить игру</a:t>
            </a:r>
            <a:endParaRPr lang="ru-RU" dirty="0"/>
          </a:p>
        </p:txBody>
      </p:sp>
      <p:sp>
        <p:nvSpPr>
          <p:cNvPr id="32" name="Пятиугольник 31">
            <a:hlinkClick r:id="rId5" action="ppaction://hlinksldjump"/>
          </p:cNvPr>
          <p:cNvSpPr/>
          <p:nvPr/>
        </p:nvSpPr>
        <p:spPr>
          <a:xfrm rot="10800000">
            <a:off x="5500694" y="6286520"/>
            <a:ext cx="1714512" cy="571480"/>
          </a:xfrm>
          <a:prstGeom prst="homePlat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5857884" y="6215082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5" action="ppaction://hlinksldjump"/>
              </a:rPr>
              <a:t>Закончить игру</a:t>
            </a:r>
            <a:endParaRPr lang="ru-RU" dirty="0"/>
          </a:p>
        </p:txBody>
      </p:sp>
      <p:sp>
        <p:nvSpPr>
          <p:cNvPr id="28" name="Прямоугольная выноска 27"/>
          <p:cNvSpPr/>
          <p:nvPr/>
        </p:nvSpPr>
        <p:spPr>
          <a:xfrm>
            <a:off x="2786050" y="285728"/>
            <a:ext cx="3571900" cy="928694"/>
          </a:xfrm>
          <a:prstGeom prst="wedgeRectCallout">
            <a:avLst/>
          </a:prstGeom>
          <a:scene3d>
            <a:camera prst="orthographicFront"/>
            <a:lightRig rig="threePt" dir="t"/>
          </a:scene3d>
          <a:sp3d prstMaterial="plastic">
            <a:bevelT w="63500" h="254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Веселая география 3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00034" y="357166"/>
            <a:ext cx="1428764" cy="1371826"/>
          </a:xfrm>
          <a:prstGeom prst="roundRect">
            <a:avLst>
              <a:gd name="adj" fmla="val 10000"/>
            </a:avLst>
          </a:prstGeom>
          <a:blipFill rotWithShape="0">
            <a:blip r:embed="rId6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571472" y="1500174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Вопрос: </a:t>
            </a:r>
            <a:r>
              <a:rPr lang="ru-RU" sz="2400" b="1" dirty="0" smtClean="0"/>
              <a:t>Именем какого полуострова нашей страны называют задние ряды парт в классе?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4286256"/>
            <a:ext cx="5572164" cy="185738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071670" y="4643446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Ответ: </a:t>
            </a:r>
            <a:r>
              <a:rPr lang="ru-RU" sz="2400" b="1" dirty="0" smtClean="0"/>
              <a:t>Камчатка</a:t>
            </a:r>
            <a:endParaRPr lang="ru-RU" sz="2400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8" name="Пятиугольник 27">
            <a:hlinkClick r:id="rId4" action="ppaction://hlinksldjump"/>
          </p:cNvPr>
          <p:cNvSpPr/>
          <p:nvPr/>
        </p:nvSpPr>
        <p:spPr>
          <a:xfrm>
            <a:off x="7429520" y="6286520"/>
            <a:ext cx="1714480" cy="571480"/>
          </a:xfrm>
          <a:prstGeom prst="homePlat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Продолжить игру</a:t>
            </a:r>
            <a:endParaRPr lang="ru-RU" dirty="0"/>
          </a:p>
        </p:txBody>
      </p:sp>
      <p:sp>
        <p:nvSpPr>
          <p:cNvPr id="29" name="Пятиугольник 28">
            <a:hlinkClick r:id="rId5" action="ppaction://hlinksldjump"/>
          </p:cNvPr>
          <p:cNvSpPr/>
          <p:nvPr/>
        </p:nvSpPr>
        <p:spPr>
          <a:xfrm rot="10800000">
            <a:off x="5500694" y="6286520"/>
            <a:ext cx="1714512" cy="571480"/>
          </a:xfrm>
          <a:prstGeom prst="homePlat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5857884" y="6215082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5" action="ppaction://hlinksldjump"/>
              </a:rPr>
              <a:t>Закончить игру</a:t>
            </a:r>
            <a:endParaRPr lang="ru-RU" dirty="0"/>
          </a:p>
        </p:txBody>
      </p:sp>
      <p:sp>
        <p:nvSpPr>
          <p:cNvPr id="33" name="Прямоугольная выноска 32"/>
          <p:cNvSpPr/>
          <p:nvPr/>
        </p:nvSpPr>
        <p:spPr>
          <a:xfrm>
            <a:off x="2786050" y="285728"/>
            <a:ext cx="3571900" cy="928694"/>
          </a:xfrm>
          <a:prstGeom prst="wedgeRectCallout">
            <a:avLst/>
          </a:prstGeom>
          <a:scene3d>
            <a:camera prst="orthographicFront"/>
            <a:lightRig rig="threePt" dir="t"/>
          </a:scene3d>
          <a:sp3d prstMaterial="plastic">
            <a:bevelT w="63500" h="254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Веселая география 4</a:t>
            </a:r>
            <a:endParaRPr lang="ru-RU" sz="2800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42910" y="214290"/>
            <a:ext cx="1428764" cy="1371826"/>
          </a:xfrm>
          <a:prstGeom prst="roundRect">
            <a:avLst>
              <a:gd name="adj" fmla="val 10000"/>
            </a:avLst>
          </a:prstGeom>
          <a:blipFill rotWithShape="0">
            <a:blip r:embed="rId6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571472" y="1500174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Вопрос: </a:t>
            </a:r>
            <a:r>
              <a:rPr lang="ru-RU" sz="2400" b="1" dirty="0" smtClean="0"/>
              <a:t>Какой полуостров заявляет         о своей величине?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4286256"/>
            <a:ext cx="5572164" cy="185738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000232" y="4643446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Ответ: </a:t>
            </a:r>
            <a:r>
              <a:rPr lang="ru-RU" sz="2400" b="1" dirty="0" smtClean="0"/>
              <a:t>Ямал</a:t>
            </a:r>
            <a:endParaRPr lang="ru-RU" sz="2400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8" name="Пятиугольник 27">
            <a:hlinkClick r:id="rId4" action="ppaction://hlinksldjump"/>
          </p:cNvPr>
          <p:cNvSpPr/>
          <p:nvPr/>
        </p:nvSpPr>
        <p:spPr>
          <a:xfrm>
            <a:off x="7429520" y="6286520"/>
            <a:ext cx="1714480" cy="571480"/>
          </a:xfrm>
          <a:prstGeom prst="homePlat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Продолжить игру</a:t>
            </a:r>
            <a:endParaRPr lang="ru-RU" dirty="0"/>
          </a:p>
        </p:txBody>
      </p:sp>
      <p:sp>
        <p:nvSpPr>
          <p:cNvPr id="29" name="Пятиугольник 28">
            <a:hlinkClick r:id="rId5" action="ppaction://hlinksldjump"/>
          </p:cNvPr>
          <p:cNvSpPr/>
          <p:nvPr/>
        </p:nvSpPr>
        <p:spPr>
          <a:xfrm rot="10800000">
            <a:off x="5500694" y="6286520"/>
            <a:ext cx="1714512" cy="571480"/>
          </a:xfrm>
          <a:prstGeom prst="homePlat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5857884" y="6215082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5" action="ppaction://hlinksldjump"/>
              </a:rPr>
              <a:t>Закончить игру</a:t>
            </a:r>
            <a:endParaRPr lang="ru-RU" dirty="0"/>
          </a:p>
        </p:txBody>
      </p:sp>
      <p:sp>
        <p:nvSpPr>
          <p:cNvPr id="33" name="Прямоугольная выноска 32"/>
          <p:cNvSpPr/>
          <p:nvPr/>
        </p:nvSpPr>
        <p:spPr>
          <a:xfrm>
            <a:off x="2786050" y="285728"/>
            <a:ext cx="3571900" cy="928694"/>
          </a:xfrm>
          <a:prstGeom prst="wedgeRectCallout">
            <a:avLst/>
          </a:prstGeom>
          <a:scene3d>
            <a:camera prst="orthographicFront"/>
            <a:lightRig rig="threePt" dir="t"/>
          </a:scene3d>
          <a:sp3d prstMaterial="plastic">
            <a:bevelT w="63500" h="254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Веселая география 5</a:t>
            </a:r>
            <a:endParaRPr lang="ru-RU" sz="2800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00034" y="285728"/>
            <a:ext cx="1428764" cy="1371826"/>
          </a:xfrm>
          <a:prstGeom prst="roundRect">
            <a:avLst>
              <a:gd name="adj" fmla="val 10000"/>
            </a:avLst>
          </a:prstGeom>
          <a:blipFill rotWithShape="0">
            <a:blip r:embed="rId6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571472" y="1500174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Вопрос: </a:t>
            </a:r>
            <a:r>
              <a:rPr lang="ru-RU" sz="2400" b="1" dirty="0" smtClean="0"/>
              <a:t>Какие реки «бегут» по шоссе?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4286256"/>
            <a:ext cx="5572164" cy="185738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000232" y="4643446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Ответ:</a:t>
            </a:r>
            <a:r>
              <a:rPr lang="ru-RU" sz="2400" b="1" dirty="0" smtClean="0"/>
              <a:t> Волга, Ока</a:t>
            </a:r>
            <a:endParaRPr lang="ru-RU" sz="2400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8" name="Пятиугольник 27">
            <a:hlinkClick r:id="rId4" action="ppaction://hlinksldjump"/>
          </p:cNvPr>
          <p:cNvSpPr/>
          <p:nvPr/>
        </p:nvSpPr>
        <p:spPr>
          <a:xfrm>
            <a:off x="7429520" y="6286520"/>
            <a:ext cx="1714480" cy="571480"/>
          </a:xfrm>
          <a:prstGeom prst="homePlat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Продолжить игру</a:t>
            </a:r>
            <a:endParaRPr lang="ru-RU" dirty="0"/>
          </a:p>
        </p:txBody>
      </p:sp>
      <p:sp>
        <p:nvSpPr>
          <p:cNvPr id="29" name="Пятиугольник 28">
            <a:hlinkClick r:id="rId5" action="ppaction://hlinksldjump"/>
          </p:cNvPr>
          <p:cNvSpPr/>
          <p:nvPr/>
        </p:nvSpPr>
        <p:spPr>
          <a:xfrm rot="10800000">
            <a:off x="5500694" y="6286520"/>
            <a:ext cx="1714512" cy="571480"/>
          </a:xfrm>
          <a:prstGeom prst="homePlat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5857884" y="6215082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5" action="ppaction://hlinksldjump"/>
              </a:rPr>
              <a:t>Закончить игру</a:t>
            </a:r>
            <a:endParaRPr lang="ru-RU" dirty="0"/>
          </a:p>
        </p:txBody>
      </p:sp>
      <p:sp>
        <p:nvSpPr>
          <p:cNvPr id="33" name="Прямоугольная выноска 32"/>
          <p:cNvSpPr/>
          <p:nvPr/>
        </p:nvSpPr>
        <p:spPr>
          <a:xfrm>
            <a:off x="2786050" y="285728"/>
            <a:ext cx="3571900" cy="928694"/>
          </a:xfrm>
          <a:prstGeom prst="wedgeRectCallout">
            <a:avLst/>
          </a:prstGeom>
          <a:scene3d>
            <a:camera prst="orthographicFront"/>
            <a:lightRig rig="threePt" dir="t"/>
          </a:scene3d>
          <a:sp3d prstMaterial="plastic">
            <a:bevelT w="63500" h="254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Веселая география 6</a:t>
            </a:r>
            <a:endParaRPr lang="ru-RU" sz="2800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00034" y="285728"/>
            <a:ext cx="1428764" cy="1371826"/>
          </a:xfrm>
          <a:prstGeom prst="roundRect">
            <a:avLst>
              <a:gd name="adj" fmla="val 10000"/>
            </a:avLst>
          </a:prstGeom>
          <a:blipFill rotWithShape="0">
            <a:blip r:embed="rId6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571472" y="1500174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Вопрос: </a:t>
            </a:r>
            <a:r>
              <a:rPr lang="ru-RU" sz="2400" b="1" dirty="0" smtClean="0"/>
              <a:t>Какой остров называет себя спортивной одеждой?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4286256"/>
            <a:ext cx="5572164" cy="185738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000232" y="4643446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Ответ: </a:t>
            </a:r>
            <a:r>
              <a:rPr lang="ru-RU" sz="2400" b="1" dirty="0" smtClean="0"/>
              <a:t>Ямайка</a:t>
            </a:r>
            <a:endParaRPr lang="ru-RU" sz="2400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8" name="Пятиугольник 27">
            <a:hlinkClick r:id="rId4" action="ppaction://hlinksldjump"/>
          </p:cNvPr>
          <p:cNvSpPr/>
          <p:nvPr/>
        </p:nvSpPr>
        <p:spPr>
          <a:xfrm>
            <a:off x="7429520" y="6286520"/>
            <a:ext cx="1714480" cy="571480"/>
          </a:xfrm>
          <a:prstGeom prst="homePlat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Продолжить игру</a:t>
            </a:r>
            <a:endParaRPr lang="ru-RU" dirty="0"/>
          </a:p>
        </p:txBody>
      </p:sp>
      <p:sp>
        <p:nvSpPr>
          <p:cNvPr id="29" name="Пятиугольник 28">
            <a:hlinkClick r:id="rId5" action="ppaction://hlinksldjump"/>
          </p:cNvPr>
          <p:cNvSpPr/>
          <p:nvPr/>
        </p:nvSpPr>
        <p:spPr>
          <a:xfrm rot="10800000">
            <a:off x="5500694" y="6286520"/>
            <a:ext cx="1714512" cy="571480"/>
          </a:xfrm>
          <a:prstGeom prst="homePlat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5857884" y="6215082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5" action="ppaction://hlinksldjump"/>
              </a:rPr>
              <a:t>Закончить игру</a:t>
            </a:r>
            <a:endParaRPr lang="ru-RU" dirty="0"/>
          </a:p>
        </p:txBody>
      </p:sp>
      <p:sp>
        <p:nvSpPr>
          <p:cNvPr id="33" name="Прямоугольная выноска 32"/>
          <p:cNvSpPr/>
          <p:nvPr/>
        </p:nvSpPr>
        <p:spPr>
          <a:xfrm>
            <a:off x="2786050" y="285728"/>
            <a:ext cx="3571900" cy="928694"/>
          </a:xfrm>
          <a:prstGeom prst="wedgeRectCallout">
            <a:avLst/>
          </a:prstGeom>
          <a:scene3d>
            <a:camera prst="orthographicFront"/>
            <a:lightRig rig="threePt" dir="t"/>
          </a:scene3d>
          <a:sp3d prstMaterial="plastic">
            <a:bevelT w="63500" h="254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Веселая география 7</a:t>
            </a:r>
            <a:endParaRPr lang="ru-RU" sz="2800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28596" y="285728"/>
            <a:ext cx="1428764" cy="1371826"/>
          </a:xfrm>
          <a:prstGeom prst="roundRect">
            <a:avLst>
              <a:gd name="adj" fmla="val 10000"/>
            </a:avLst>
          </a:prstGeom>
          <a:blipFill rotWithShape="0">
            <a:blip r:embed="rId6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571472" y="1500174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Вопрос: </a:t>
            </a:r>
            <a:r>
              <a:rPr lang="ru-RU" sz="2400" b="1" dirty="0" smtClean="0"/>
              <a:t>Какую твердую горную породу </a:t>
            </a:r>
            <a:r>
              <a:rPr lang="ru-RU" sz="2400" b="1" smtClean="0"/>
              <a:t>заставляют «грызть» </a:t>
            </a:r>
            <a:r>
              <a:rPr lang="ru-RU" sz="2400" b="1" dirty="0" smtClean="0"/>
              <a:t>детей в школе?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4286256"/>
            <a:ext cx="5572164" cy="185738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143108" y="4643446"/>
            <a:ext cx="492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Ответ: </a:t>
            </a:r>
            <a:r>
              <a:rPr lang="ru-RU" sz="2400" b="1" dirty="0" smtClean="0"/>
              <a:t>Гранит науки</a:t>
            </a:r>
            <a:endParaRPr lang="ru-RU" sz="2400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31" name="Пятиугольник 30">
            <a:hlinkClick r:id="rId4" action="ppaction://hlinksldjump"/>
          </p:cNvPr>
          <p:cNvSpPr/>
          <p:nvPr/>
        </p:nvSpPr>
        <p:spPr>
          <a:xfrm>
            <a:off x="7429520" y="6286520"/>
            <a:ext cx="1714480" cy="571480"/>
          </a:xfrm>
          <a:prstGeom prst="homePlat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Продолжить игру</a:t>
            </a:r>
            <a:endParaRPr lang="ru-RU" dirty="0"/>
          </a:p>
        </p:txBody>
      </p:sp>
      <p:sp>
        <p:nvSpPr>
          <p:cNvPr id="32" name="Пятиугольник 31">
            <a:hlinkClick r:id="rId5" action="ppaction://hlinksldjump"/>
          </p:cNvPr>
          <p:cNvSpPr/>
          <p:nvPr/>
        </p:nvSpPr>
        <p:spPr>
          <a:xfrm rot="10800000">
            <a:off x="5500694" y="6286520"/>
            <a:ext cx="1714512" cy="571480"/>
          </a:xfrm>
          <a:prstGeom prst="homePlat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5857884" y="6215082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5" action="ppaction://hlinksldjump"/>
              </a:rPr>
              <a:t>Закончить игру</a:t>
            </a:r>
            <a:endParaRPr lang="ru-RU" dirty="0"/>
          </a:p>
        </p:txBody>
      </p:sp>
      <p:sp>
        <p:nvSpPr>
          <p:cNvPr id="30" name="Прямоугольная выноска 29"/>
          <p:cNvSpPr/>
          <p:nvPr/>
        </p:nvSpPr>
        <p:spPr>
          <a:xfrm>
            <a:off x="2786050" y="285728"/>
            <a:ext cx="3571900" cy="928694"/>
          </a:xfrm>
          <a:prstGeom prst="wedgeRectCallout">
            <a:avLst/>
          </a:prstGeom>
          <a:scene3d>
            <a:camera prst="orthographicFront"/>
            <a:lightRig rig="threePt" dir="t"/>
          </a:scene3d>
          <a:sp3d prstMaterial="plastic">
            <a:bevelT w="63500" h="254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Веселая география 8</a:t>
            </a:r>
            <a:endParaRPr lang="ru-RU" sz="2800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28596" y="285728"/>
            <a:ext cx="1428764" cy="1371826"/>
          </a:xfrm>
          <a:prstGeom prst="roundRect">
            <a:avLst>
              <a:gd name="adj" fmla="val 10000"/>
            </a:avLst>
          </a:prstGeom>
          <a:blipFill rotWithShape="0">
            <a:blip r:embed="rId6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571744"/>
            <a:ext cx="157163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71604" y="214290"/>
            <a:ext cx="49657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 закончена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714488"/>
            <a:ext cx="3581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214678" y="5000636"/>
            <a:ext cx="30620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857232"/>
          <a:ext cx="6072198" cy="6000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285984" y="0"/>
            <a:ext cx="44117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Правила игры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768" y="500042"/>
            <a:ext cx="178591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72330" y="1928802"/>
            <a:ext cx="1749451" cy="1123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6-конечная звезда 12"/>
          <p:cNvSpPr/>
          <p:nvPr/>
        </p:nvSpPr>
        <p:spPr>
          <a:xfrm>
            <a:off x="8429620" y="3357562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6-конечная звезда 13"/>
          <p:cNvSpPr/>
          <p:nvPr/>
        </p:nvSpPr>
        <p:spPr>
          <a:xfrm>
            <a:off x="7286612" y="3357562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59603" y="4214818"/>
            <a:ext cx="2284397" cy="1562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Пятиугольник 15">
            <a:hlinkClick r:id="rId11" action="ppaction://hlinksldjump"/>
          </p:cNvPr>
          <p:cNvSpPr/>
          <p:nvPr/>
        </p:nvSpPr>
        <p:spPr>
          <a:xfrm>
            <a:off x="7858148" y="5929330"/>
            <a:ext cx="1285852" cy="489751"/>
          </a:xfrm>
          <a:prstGeom prst="homePlate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hlinkClick r:id="rId11" action="ppaction://hlinksldjump"/>
              </a:rPr>
              <a:t>Продолжить игру</a:t>
            </a:r>
            <a:endParaRPr lang="ru-RU" sz="1400" dirty="0"/>
          </a:p>
        </p:txBody>
      </p:sp>
      <p:sp>
        <p:nvSpPr>
          <p:cNvPr id="17" name="Пятиугольник 16">
            <a:hlinkClick r:id="rId12" action="ppaction://hlinksldjump"/>
          </p:cNvPr>
          <p:cNvSpPr/>
          <p:nvPr/>
        </p:nvSpPr>
        <p:spPr>
          <a:xfrm rot="10800000">
            <a:off x="6500826" y="5932743"/>
            <a:ext cx="1214446" cy="489751"/>
          </a:xfrm>
          <a:prstGeom prst="homePlate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429388" y="5857892"/>
            <a:ext cx="1285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hlinkClick r:id="rId12" action="ppaction://hlinksldjump"/>
              </a:rPr>
              <a:t>Закончить игру</a:t>
            </a:r>
            <a:endParaRPr lang="ru-RU" sz="1400" dirty="0"/>
          </a:p>
        </p:txBody>
      </p:sp>
      <p:sp>
        <p:nvSpPr>
          <p:cNvPr id="19" name="Пятиугольник 18">
            <a:hlinkClick r:id="rId13" action="ppaction://hlinksldjump"/>
          </p:cNvPr>
          <p:cNvSpPr/>
          <p:nvPr/>
        </p:nvSpPr>
        <p:spPr>
          <a:xfrm>
            <a:off x="6215074" y="6500834"/>
            <a:ext cx="2928926" cy="35716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Вернуться назад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" name="Нашивка 19"/>
          <p:cNvSpPr/>
          <p:nvPr/>
        </p:nvSpPr>
        <p:spPr>
          <a:xfrm>
            <a:off x="5929322" y="1071546"/>
            <a:ext cx="571504" cy="42862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Нашивка 20"/>
          <p:cNvSpPr/>
          <p:nvPr/>
        </p:nvSpPr>
        <p:spPr>
          <a:xfrm>
            <a:off x="5929322" y="3357562"/>
            <a:ext cx="571504" cy="42862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Нашивка 21"/>
          <p:cNvSpPr/>
          <p:nvPr/>
        </p:nvSpPr>
        <p:spPr>
          <a:xfrm>
            <a:off x="5929322" y="2071678"/>
            <a:ext cx="571504" cy="42862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Нашивка 22"/>
          <p:cNvSpPr/>
          <p:nvPr/>
        </p:nvSpPr>
        <p:spPr>
          <a:xfrm>
            <a:off x="5929322" y="4786322"/>
            <a:ext cx="571504" cy="42862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Нашивка 23"/>
          <p:cNvSpPr/>
          <p:nvPr/>
        </p:nvSpPr>
        <p:spPr>
          <a:xfrm>
            <a:off x="5929322" y="6072206"/>
            <a:ext cx="571504" cy="42862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44463" y="144463"/>
            <a:ext cx="1190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17" grpId="0" animBg="1"/>
      <p:bldP spid="18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929066"/>
            <a:ext cx="8929718" cy="2571768"/>
          </a:xfrm>
        </p:spPr>
        <p:txBody>
          <a:bodyPr>
            <a:normAutofit fontScale="47500" lnSpcReduction="20000"/>
          </a:bodyPr>
          <a:lstStyle/>
          <a:p>
            <a:r>
              <a:rPr lang="en-US" sz="35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http://dic.academic.ru/pictures/wiki/files/87/world_map_fifa2.png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5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http://animashky.ru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создание часов по инструкции Баженова Алексея Анатольевича, учителя химии и биологии</a:t>
            </a:r>
          </a:p>
          <a:p>
            <a:pPr lvl="0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стиль оформления отдельных слайдов на основе игры «Самый умный» Безноговой Ольги Николаевны, учителя географии</a:t>
            </a:r>
          </a:p>
          <a:p>
            <a:pPr lvl="0"/>
            <a:r>
              <a:rPr lang="en-US" sz="35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http://www.kartes.lv/maps.pic/atlas_pasA3_polit.JPG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5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http://geography.su/atlas/item/f00/s00/z0000000/pic/map010.jpg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dirty="0" smtClean="0">
                <a:hlinkClick r:id="rId6"/>
              </a:rPr>
              <a:t>http://lh4.ggpht.com/_hn2Fgg468dY/SBTGGvp5w5I/AAAAAAAAAHs/5208wlljZoA/Economic+map+jpg.jpg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57158" y="714356"/>
            <a:ext cx="8229600" cy="2500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57158" y="785794"/>
            <a:ext cx="8229600" cy="250030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http://www.ostu.ru/vzido/resurs/ecogeogr/6.htm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http://shkola.lv/index.php?mode=lsntheme&amp;themeid=198&amp;subid=281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http://shkola.lv/index.php?mode=lsntheme&amp;themeid=198&amp;subid=283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http://ru.wikipedia.org/wiki/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  <a:hlinkClick r:id="rId10"/>
              </a:rPr>
              <a:t>Австралия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http://www.ereport.ru/articles/weconomy/china2.htm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http://www.india.ru/india/geo/prir_res.shtml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3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Пятиугольник 7">
            <a:hlinkClick r:id="rId13" action="ppaction://hlinksldjump"/>
          </p:cNvPr>
          <p:cNvSpPr/>
          <p:nvPr/>
        </p:nvSpPr>
        <p:spPr>
          <a:xfrm>
            <a:off x="6215074" y="6500834"/>
            <a:ext cx="2928926" cy="35716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Вернуться назад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0"/>
            <a:ext cx="78593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Источники информации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307181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Оформление и иллюстрации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643042" y="1928802"/>
            <a:ext cx="6061987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571868" y="285749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Старт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1142976" y="3357562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2571736" y="5072074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1571604" y="3714752"/>
            <a:ext cx="214314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1928794" y="4286256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2071670" y="4786322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2071670" y="5143512"/>
            <a:ext cx="214314" cy="21431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2857488" y="4786322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928662" y="3071810"/>
            <a:ext cx="214314" cy="21431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3071802" y="4286256"/>
            <a:ext cx="214314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3428992" y="3857628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3857620" y="3643314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4286248" y="3643314"/>
            <a:ext cx="214314" cy="21431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3929058" y="2643182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4357686" y="2643182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4929190" y="2714620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5500694" y="2857496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>
            <a:off x="6072198" y="2857496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Овал 26"/>
          <p:cNvSpPr/>
          <p:nvPr/>
        </p:nvSpPr>
        <p:spPr>
          <a:xfrm>
            <a:off x="714348" y="2643182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Овал 27"/>
          <p:cNvSpPr/>
          <p:nvPr/>
        </p:nvSpPr>
        <p:spPr>
          <a:xfrm>
            <a:off x="642910" y="2143116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0" name="Скругленная соединительная линия 29"/>
          <p:cNvCxnSpPr/>
          <p:nvPr/>
        </p:nvCxnSpPr>
        <p:spPr>
          <a:xfrm>
            <a:off x="3929058" y="2643182"/>
            <a:ext cx="2643206" cy="214314"/>
          </a:xfrm>
          <a:prstGeom prst="curvedConnector3">
            <a:avLst>
              <a:gd name="adj1" fmla="val 50000"/>
            </a:avLst>
          </a:prstGeom>
          <a:ln w="571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Скругленная соединительная линия 32"/>
          <p:cNvCxnSpPr/>
          <p:nvPr/>
        </p:nvCxnSpPr>
        <p:spPr>
          <a:xfrm rot="16200000" flipH="1">
            <a:off x="6072198" y="3500438"/>
            <a:ext cx="2214578" cy="1071570"/>
          </a:xfrm>
          <a:prstGeom prst="curvedConnector3">
            <a:avLst>
              <a:gd name="adj1" fmla="val 50000"/>
            </a:avLst>
          </a:prstGeom>
          <a:ln w="571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Скругленная соединительная линия 34"/>
          <p:cNvCxnSpPr/>
          <p:nvPr/>
        </p:nvCxnSpPr>
        <p:spPr>
          <a:xfrm rot="10800000">
            <a:off x="4500562" y="3857628"/>
            <a:ext cx="3143272" cy="1357322"/>
          </a:xfrm>
          <a:prstGeom prst="curvedConnector3">
            <a:avLst>
              <a:gd name="adj1" fmla="val 50000"/>
            </a:avLst>
          </a:prstGeom>
          <a:ln w="571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Скругленная соединительная линия 36"/>
          <p:cNvCxnSpPr/>
          <p:nvPr/>
        </p:nvCxnSpPr>
        <p:spPr>
          <a:xfrm rot="10800000" flipV="1">
            <a:off x="2143108" y="3857628"/>
            <a:ext cx="2214578" cy="1571636"/>
          </a:xfrm>
          <a:prstGeom prst="curvedConnector3">
            <a:avLst>
              <a:gd name="adj1" fmla="val 50000"/>
            </a:avLst>
          </a:prstGeom>
          <a:ln w="571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Скругленная соединительная линия 38"/>
          <p:cNvCxnSpPr/>
          <p:nvPr/>
        </p:nvCxnSpPr>
        <p:spPr>
          <a:xfrm rot="16200000" flipV="1">
            <a:off x="-571536" y="2928934"/>
            <a:ext cx="3714776" cy="1428760"/>
          </a:xfrm>
          <a:prstGeom prst="curvedConnector3">
            <a:avLst>
              <a:gd name="adj1" fmla="val 50000"/>
            </a:avLst>
          </a:prstGeom>
          <a:ln w="571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Овал 39"/>
          <p:cNvSpPr/>
          <p:nvPr/>
        </p:nvSpPr>
        <p:spPr>
          <a:xfrm>
            <a:off x="6500826" y="3214686"/>
            <a:ext cx="214314" cy="21431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6715140" y="3857628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Овал 41"/>
          <p:cNvSpPr/>
          <p:nvPr/>
        </p:nvSpPr>
        <p:spPr>
          <a:xfrm>
            <a:off x="7358082" y="4429132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Овал 42"/>
          <p:cNvSpPr/>
          <p:nvPr/>
        </p:nvSpPr>
        <p:spPr>
          <a:xfrm>
            <a:off x="7500958" y="4786322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Овал 43"/>
          <p:cNvSpPr/>
          <p:nvPr/>
        </p:nvSpPr>
        <p:spPr>
          <a:xfrm>
            <a:off x="7215206" y="5000636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Овал 44"/>
          <p:cNvSpPr/>
          <p:nvPr/>
        </p:nvSpPr>
        <p:spPr>
          <a:xfrm>
            <a:off x="6286512" y="4714884"/>
            <a:ext cx="214314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Овал 45"/>
          <p:cNvSpPr/>
          <p:nvPr/>
        </p:nvSpPr>
        <p:spPr>
          <a:xfrm>
            <a:off x="6072198" y="4357694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Овал 46"/>
          <p:cNvSpPr/>
          <p:nvPr/>
        </p:nvSpPr>
        <p:spPr>
          <a:xfrm>
            <a:off x="5786446" y="4071942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Овал 47"/>
          <p:cNvSpPr/>
          <p:nvPr/>
        </p:nvSpPr>
        <p:spPr>
          <a:xfrm>
            <a:off x="5429256" y="3857628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Овал 48"/>
          <p:cNvSpPr/>
          <p:nvPr/>
        </p:nvSpPr>
        <p:spPr>
          <a:xfrm>
            <a:off x="5072066" y="3714752"/>
            <a:ext cx="214314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Овал 49"/>
          <p:cNvSpPr/>
          <p:nvPr/>
        </p:nvSpPr>
        <p:spPr>
          <a:xfrm>
            <a:off x="4643438" y="3643314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Овал 50"/>
          <p:cNvSpPr/>
          <p:nvPr/>
        </p:nvSpPr>
        <p:spPr>
          <a:xfrm>
            <a:off x="7072330" y="4071942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3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1643050"/>
            <a:ext cx="6191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" name="Пятиугольник 82">
            <a:hlinkClick r:id="rId7" action="ppaction://hlinksldjump"/>
          </p:cNvPr>
          <p:cNvSpPr/>
          <p:nvPr/>
        </p:nvSpPr>
        <p:spPr>
          <a:xfrm rot="10800000">
            <a:off x="5500694" y="6286520"/>
            <a:ext cx="1714512" cy="571480"/>
          </a:xfrm>
          <a:prstGeom prst="homePlate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4" name="TextBox 83"/>
          <p:cNvSpPr txBox="1"/>
          <p:nvPr/>
        </p:nvSpPr>
        <p:spPr>
          <a:xfrm>
            <a:off x="5857884" y="6215082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7" action="ppaction://hlinksldjump"/>
              </a:rPr>
              <a:t>Правила игры</a:t>
            </a:r>
            <a:endParaRPr lang="ru-RU" dirty="0"/>
          </a:p>
        </p:txBody>
      </p:sp>
      <p:sp>
        <p:nvSpPr>
          <p:cNvPr id="85" name="Пятиугольник 84">
            <a:hlinkClick r:id="rId8" action="ppaction://hlinksldjump"/>
          </p:cNvPr>
          <p:cNvSpPr/>
          <p:nvPr/>
        </p:nvSpPr>
        <p:spPr>
          <a:xfrm>
            <a:off x="7429520" y="6286520"/>
            <a:ext cx="1714480" cy="571480"/>
          </a:xfrm>
          <a:prstGeom prst="homePlate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9" action="ppaction://hlinksldjump"/>
              </a:rPr>
              <a:t>Закончить игру</a:t>
            </a:r>
            <a:endParaRPr lang="ru-RU" dirty="0"/>
          </a:p>
        </p:txBody>
      </p:sp>
      <p:sp>
        <p:nvSpPr>
          <p:cNvPr id="105" name="Куб 104"/>
          <p:cNvSpPr/>
          <p:nvPr/>
        </p:nvSpPr>
        <p:spPr>
          <a:xfrm>
            <a:off x="7929586" y="1285860"/>
            <a:ext cx="642942" cy="64294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6" name="TextBox 105"/>
          <p:cNvSpPr txBox="1"/>
          <p:nvPr/>
        </p:nvSpPr>
        <p:spPr>
          <a:xfrm>
            <a:off x="8001024" y="142873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3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07" name="8-конечная звезда 106">
            <a:hlinkClick r:id="rId8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8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80" y="1785926"/>
            <a:ext cx="6191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" name="Куб 108"/>
          <p:cNvSpPr/>
          <p:nvPr/>
        </p:nvSpPr>
        <p:spPr>
          <a:xfrm>
            <a:off x="7929586" y="1285860"/>
            <a:ext cx="642942" cy="64294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0" name="TextBox 109"/>
          <p:cNvSpPr txBox="1"/>
          <p:nvPr/>
        </p:nvSpPr>
        <p:spPr>
          <a:xfrm>
            <a:off x="8072462" y="142873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2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11" name="Овальная выноска 110"/>
          <p:cNvSpPr/>
          <p:nvPr/>
        </p:nvSpPr>
        <p:spPr>
          <a:xfrm>
            <a:off x="7215174" y="2000240"/>
            <a:ext cx="1928826" cy="1214446"/>
          </a:xfrm>
          <a:prstGeom prst="wedgeEllipseCallout">
            <a:avLst>
              <a:gd name="adj1" fmla="val -44537"/>
              <a:gd name="adj2" fmla="val 6769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Сделай 4</a:t>
            </a:r>
            <a:r>
              <a:rPr lang="en-US" sz="2000" b="1" dirty="0" smtClean="0"/>
              <a:t> </a:t>
            </a:r>
            <a:r>
              <a:rPr lang="ru-RU" sz="2000" b="1" dirty="0" smtClean="0"/>
              <a:t>шага назад</a:t>
            </a:r>
            <a:endParaRPr lang="ru-RU" sz="2000" b="1" dirty="0"/>
          </a:p>
        </p:txBody>
      </p:sp>
      <p:pic>
        <p:nvPicPr>
          <p:cNvPr id="112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286512" y="2214554"/>
            <a:ext cx="571504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" name="8-конечная звезда 112">
            <a:hlinkClick r:id="rId10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5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4810" y="1571612"/>
            <a:ext cx="6191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" name="Куб 115"/>
          <p:cNvSpPr/>
          <p:nvPr/>
        </p:nvSpPr>
        <p:spPr>
          <a:xfrm>
            <a:off x="7929586" y="1285860"/>
            <a:ext cx="642942" cy="64294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7" name="TextBox 116"/>
          <p:cNvSpPr txBox="1"/>
          <p:nvPr/>
        </p:nvSpPr>
        <p:spPr>
          <a:xfrm>
            <a:off x="8072462" y="142873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5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18" name="8-конечная звезда 117">
            <a:hlinkClick r:id="rId11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9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2786058"/>
            <a:ext cx="6191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" name="Куб 119"/>
          <p:cNvSpPr/>
          <p:nvPr/>
        </p:nvSpPr>
        <p:spPr>
          <a:xfrm>
            <a:off x="7929586" y="1285860"/>
            <a:ext cx="642942" cy="64294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1" name="TextBox 120"/>
          <p:cNvSpPr txBox="1"/>
          <p:nvPr/>
        </p:nvSpPr>
        <p:spPr>
          <a:xfrm>
            <a:off x="8072462" y="142873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3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22" name="Овальная выноска 121"/>
          <p:cNvSpPr/>
          <p:nvPr/>
        </p:nvSpPr>
        <p:spPr>
          <a:xfrm>
            <a:off x="7215174" y="2000240"/>
            <a:ext cx="1928826" cy="1214446"/>
          </a:xfrm>
          <a:prstGeom prst="wedgeEllipseCallout">
            <a:avLst>
              <a:gd name="adj1" fmla="val -44537"/>
              <a:gd name="adj2" fmla="val 6769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Сделай 1</a:t>
            </a:r>
            <a:r>
              <a:rPr lang="en-US" sz="2000" b="1" dirty="0" smtClean="0"/>
              <a:t> </a:t>
            </a:r>
            <a:r>
              <a:rPr lang="ru-RU" sz="2000" b="1" dirty="0" smtClean="0"/>
              <a:t>шаг вперед</a:t>
            </a:r>
            <a:endParaRPr lang="ru-RU" sz="2000" b="1" dirty="0"/>
          </a:p>
        </p:txBody>
      </p:sp>
      <p:pic>
        <p:nvPicPr>
          <p:cNvPr id="123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7215206" y="3929066"/>
            <a:ext cx="500066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" name="Овал 123"/>
          <p:cNvSpPr/>
          <p:nvPr/>
        </p:nvSpPr>
        <p:spPr>
          <a:xfrm>
            <a:off x="6858016" y="4929198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5" name="Овал 124"/>
          <p:cNvSpPr/>
          <p:nvPr/>
        </p:nvSpPr>
        <p:spPr>
          <a:xfrm>
            <a:off x="6572264" y="4857760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6" name="8-конечная звезда 125">
            <a:hlinkClick r:id="rId11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27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7000892" y="4071942"/>
            <a:ext cx="571504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" name="Куб 127"/>
          <p:cNvSpPr/>
          <p:nvPr/>
        </p:nvSpPr>
        <p:spPr>
          <a:xfrm>
            <a:off x="7929586" y="1285860"/>
            <a:ext cx="642942" cy="64294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9" name="TextBox 128"/>
          <p:cNvSpPr txBox="1"/>
          <p:nvPr/>
        </p:nvSpPr>
        <p:spPr>
          <a:xfrm>
            <a:off x="8072462" y="142873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2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30" name="8-конечная звезда 129">
            <a:hlinkClick r:id="rId12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1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143636" y="3857628"/>
            <a:ext cx="71438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" name="Куб 131"/>
          <p:cNvSpPr/>
          <p:nvPr/>
        </p:nvSpPr>
        <p:spPr>
          <a:xfrm>
            <a:off x="7929586" y="1285860"/>
            <a:ext cx="642942" cy="64294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3" name="TextBox 132"/>
          <p:cNvSpPr txBox="1"/>
          <p:nvPr/>
        </p:nvSpPr>
        <p:spPr>
          <a:xfrm>
            <a:off x="8001024" y="142873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1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34" name="Овальная выноска 133"/>
          <p:cNvSpPr/>
          <p:nvPr/>
        </p:nvSpPr>
        <p:spPr>
          <a:xfrm>
            <a:off x="7215174" y="2000240"/>
            <a:ext cx="1928826" cy="1214446"/>
          </a:xfrm>
          <a:prstGeom prst="wedgeEllipseCallout">
            <a:avLst>
              <a:gd name="adj1" fmla="val -44537"/>
              <a:gd name="adj2" fmla="val 6769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Оставайся на месте</a:t>
            </a:r>
            <a:endParaRPr lang="ru-RU" sz="2000" b="1" dirty="0"/>
          </a:p>
        </p:txBody>
      </p:sp>
      <p:sp>
        <p:nvSpPr>
          <p:cNvPr id="136" name="8-конечная звезда 135">
            <a:hlinkClick r:id="rId13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7" name="Овальная выноска 136"/>
          <p:cNvSpPr/>
          <p:nvPr/>
        </p:nvSpPr>
        <p:spPr>
          <a:xfrm>
            <a:off x="7215174" y="2000240"/>
            <a:ext cx="1928826" cy="1214446"/>
          </a:xfrm>
          <a:prstGeom prst="wedgeEllipseCallout">
            <a:avLst>
              <a:gd name="adj1" fmla="val -44537"/>
              <a:gd name="adj2" fmla="val 6769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Оставайся на месте</a:t>
            </a:r>
            <a:endParaRPr lang="ru-RU" sz="2000" b="1" dirty="0"/>
          </a:p>
        </p:txBody>
      </p:sp>
      <p:sp>
        <p:nvSpPr>
          <p:cNvPr id="138" name="8-конечная звезда 137">
            <a:hlinkClick r:id="rId14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9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143636" y="3857628"/>
            <a:ext cx="57150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" name="Куб 139"/>
          <p:cNvSpPr/>
          <p:nvPr/>
        </p:nvSpPr>
        <p:spPr>
          <a:xfrm>
            <a:off x="7929586" y="1285860"/>
            <a:ext cx="642942" cy="64294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1" name="TextBox 140"/>
          <p:cNvSpPr txBox="1"/>
          <p:nvPr/>
        </p:nvSpPr>
        <p:spPr>
          <a:xfrm>
            <a:off x="8072462" y="142873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2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42" name="8-конечная звезда 141">
            <a:hlinkClick r:id="rId15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3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357818" y="3000372"/>
            <a:ext cx="78581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4" name="Куб 143"/>
          <p:cNvSpPr/>
          <p:nvPr/>
        </p:nvSpPr>
        <p:spPr>
          <a:xfrm>
            <a:off x="7929586" y="1285860"/>
            <a:ext cx="642942" cy="64294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6" name="TextBox 145"/>
          <p:cNvSpPr txBox="1"/>
          <p:nvPr/>
        </p:nvSpPr>
        <p:spPr>
          <a:xfrm>
            <a:off x="8001024" y="142873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4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47" name="Овальная выноска 146"/>
          <p:cNvSpPr/>
          <p:nvPr/>
        </p:nvSpPr>
        <p:spPr>
          <a:xfrm>
            <a:off x="7215174" y="2000240"/>
            <a:ext cx="1928826" cy="1214446"/>
          </a:xfrm>
          <a:prstGeom prst="wedgeEllipseCallout">
            <a:avLst>
              <a:gd name="adj1" fmla="val -44537"/>
              <a:gd name="adj2" fmla="val 6769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Сделай 4</a:t>
            </a:r>
            <a:r>
              <a:rPr lang="en-US" sz="2000" b="1" dirty="0" smtClean="0"/>
              <a:t> </a:t>
            </a:r>
            <a:r>
              <a:rPr lang="ru-RU" sz="2000" b="1" dirty="0" smtClean="0"/>
              <a:t>шага назад</a:t>
            </a:r>
            <a:endParaRPr lang="ru-RU" sz="2000" b="1" dirty="0"/>
          </a:p>
        </p:txBody>
      </p:sp>
      <p:pic>
        <p:nvPicPr>
          <p:cNvPr id="148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2643182"/>
            <a:ext cx="71438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9" name="8-конечная звезда 148">
            <a:hlinkClick r:id="rId16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50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214942" y="2928934"/>
            <a:ext cx="857256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1" name="Куб 150"/>
          <p:cNvSpPr/>
          <p:nvPr/>
        </p:nvSpPr>
        <p:spPr>
          <a:xfrm>
            <a:off x="7929586" y="1285860"/>
            <a:ext cx="642942" cy="64294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2" name="TextBox 151"/>
          <p:cNvSpPr txBox="1"/>
          <p:nvPr/>
        </p:nvSpPr>
        <p:spPr>
          <a:xfrm>
            <a:off x="8072462" y="142873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2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53" name="8-конечная звезда 152">
            <a:hlinkClick r:id="rId17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5" name="Овальная выноска 154"/>
          <p:cNvSpPr/>
          <p:nvPr/>
        </p:nvSpPr>
        <p:spPr>
          <a:xfrm>
            <a:off x="7215174" y="2000240"/>
            <a:ext cx="1928826" cy="1214446"/>
          </a:xfrm>
          <a:prstGeom prst="wedgeEllipseCallout">
            <a:avLst>
              <a:gd name="adj1" fmla="val -44537"/>
              <a:gd name="adj2" fmla="val 6769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Сделай 3</a:t>
            </a:r>
            <a:r>
              <a:rPr lang="en-US" sz="2000" b="1" dirty="0" smtClean="0"/>
              <a:t> </a:t>
            </a:r>
            <a:r>
              <a:rPr lang="ru-RU" sz="2000" b="1" dirty="0" smtClean="0"/>
              <a:t>шага вперед</a:t>
            </a:r>
            <a:endParaRPr lang="ru-RU" sz="2000" b="1" dirty="0"/>
          </a:p>
        </p:txBody>
      </p:sp>
      <p:pic>
        <p:nvPicPr>
          <p:cNvPr id="156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4214810" y="2714620"/>
            <a:ext cx="500066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7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3428992" y="2786058"/>
            <a:ext cx="500066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8" name="Куб 157"/>
          <p:cNvSpPr/>
          <p:nvPr/>
        </p:nvSpPr>
        <p:spPr>
          <a:xfrm>
            <a:off x="7929586" y="1285860"/>
            <a:ext cx="642942" cy="64294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9" name="TextBox 158"/>
          <p:cNvSpPr txBox="1"/>
          <p:nvPr/>
        </p:nvSpPr>
        <p:spPr>
          <a:xfrm>
            <a:off x="8072462" y="142873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4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60" name="8-конечная звезда 159">
            <a:hlinkClick r:id="rId18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1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428860" y="4143380"/>
            <a:ext cx="571504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2" name="Куб 161"/>
          <p:cNvSpPr/>
          <p:nvPr/>
        </p:nvSpPr>
        <p:spPr>
          <a:xfrm>
            <a:off x="7929586" y="1285860"/>
            <a:ext cx="642942" cy="64294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3" name="TextBox 162"/>
          <p:cNvSpPr txBox="1"/>
          <p:nvPr/>
        </p:nvSpPr>
        <p:spPr>
          <a:xfrm>
            <a:off x="8001024" y="142873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1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64" name="Овальная выноска 163"/>
          <p:cNvSpPr/>
          <p:nvPr/>
        </p:nvSpPr>
        <p:spPr>
          <a:xfrm>
            <a:off x="7215174" y="2000240"/>
            <a:ext cx="1928826" cy="1214446"/>
          </a:xfrm>
          <a:prstGeom prst="wedgeEllipseCallout">
            <a:avLst>
              <a:gd name="adj1" fmla="val -44537"/>
              <a:gd name="adj2" fmla="val 6769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Сделай 7</a:t>
            </a:r>
            <a:r>
              <a:rPr lang="en-US" sz="2000" b="1" dirty="0" smtClean="0"/>
              <a:t> </a:t>
            </a:r>
            <a:r>
              <a:rPr lang="ru-RU" sz="2000" b="1" dirty="0" smtClean="0"/>
              <a:t>шагов назад</a:t>
            </a:r>
            <a:endParaRPr lang="ru-RU" sz="2000" b="1" dirty="0"/>
          </a:p>
        </p:txBody>
      </p:sp>
      <p:pic>
        <p:nvPicPr>
          <p:cNvPr id="165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00232" y="4071942"/>
            <a:ext cx="571504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" name="8-конечная звезда 165">
            <a:hlinkClick r:id="rId19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7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4929190" y="2571744"/>
            <a:ext cx="571504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8" name="Куб 167"/>
          <p:cNvSpPr/>
          <p:nvPr/>
        </p:nvSpPr>
        <p:spPr>
          <a:xfrm>
            <a:off x="7929586" y="1285860"/>
            <a:ext cx="642942" cy="64294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9" name="TextBox 168"/>
          <p:cNvSpPr txBox="1"/>
          <p:nvPr/>
        </p:nvSpPr>
        <p:spPr>
          <a:xfrm>
            <a:off x="8001024" y="142873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3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70" name="8-конечная звезда 169">
            <a:hlinkClick r:id="rId20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71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3143240" y="2928934"/>
            <a:ext cx="64294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2" name="Куб 171"/>
          <p:cNvSpPr/>
          <p:nvPr/>
        </p:nvSpPr>
        <p:spPr>
          <a:xfrm>
            <a:off x="7929586" y="1285860"/>
            <a:ext cx="642942" cy="64294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3" name="TextBox 172"/>
          <p:cNvSpPr txBox="1"/>
          <p:nvPr/>
        </p:nvSpPr>
        <p:spPr>
          <a:xfrm>
            <a:off x="8072462" y="142873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5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74" name="8-конечная звезда 173">
            <a:hlinkClick r:id="rId21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75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785918" y="3929066"/>
            <a:ext cx="64294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6" name="Куб 175"/>
          <p:cNvSpPr/>
          <p:nvPr/>
        </p:nvSpPr>
        <p:spPr>
          <a:xfrm>
            <a:off x="7929586" y="1285860"/>
            <a:ext cx="642942" cy="64294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7" name="TextBox 176"/>
          <p:cNvSpPr txBox="1"/>
          <p:nvPr/>
        </p:nvSpPr>
        <p:spPr>
          <a:xfrm>
            <a:off x="8001024" y="142873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2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78" name="Овальная выноска 177"/>
          <p:cNvSpPr/>
          <p:nvPr/>
        </p:nvSpPr>
        <p:spPr>
          <a:xfrm>
            <a:off x="7215174" y="2000240"/>
            <a:ext cx="1928826" cy="1214446"/>
          </a:xfrm>
          <a:prstGeom prst="wedgeEllipseCallout">
            <a:avLst>
              <a:gd name="adj1" fmla="val -44537"/>
              <a:gd name="adj2" fmla="val 6769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Оставайся на месте</a:t>
            </a:r>
            <a:endParaRPr lang="ru-RU" sz="2000" b="1" dirty="0"/>
          </a:p>
        </p:txBody>
      </p:sp>
      <p:sp>
        <p:nvSpPr>
          <p:cNvPr id="179" name="8-конечная звезда 178">
            <a:hlinkClick r:id="rId22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1" name="8-конечная звезда 180">
            <a:hlinkClick r:id="rId23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84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142976" y="2786058"/>
            <a:ext cx="928694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5" name="Куб 184"/>
          <p:cNvSpPr/>
          <p:nvPr/>
        </p:nvSpPr>
        <p:spPr>
          <a:xfrm>
            <a:off x="7929586" y="1285860"/>
            <a:ext cx="642942" cy="64294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6" name="TextBox 185"/>
          <p:cNvSpPr txBox="1"/>
          <p:nvPr/>
        </p:nvSpPr>
        <p:spPr>
          <a:xfrm>
            <a:off x="8001024" y="142873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2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87" name="Овальная выноска 186"/>
          <p:cNvSpPr/>
          <p:nvPr/>
        </p:nvSpPr>
        <p:spPr>
          <a:xfrm>
            <a:off x="7215174" y="2000240"/>
            <a:ext cx="1928826" cy="1214446"/>
          </a:xfrm>
          <a:prstGeom prst="wedgeEllipseCallout">
            <a:avLst>
              <a:gd name="adj1" fmla="val -44537"/>
              <a:gd name="adj2" fmla="val 6769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Сделай 1</a:t>
            </a:r>
            <a:r>
              <a:rPr lang="en-US" sz="2000" b="1" dirty="0" smtClean="0"/>
              <a:t> </a:t>
            </a:r>
            <a:r>
              <a:rPr lang="ru-RU" sz="2000" b="1" dirty="0" smtClean="0"/>
              <a:t>шаг назад</a:t>
            </a:r>
            <a:endParaRPr lang="ru-RU" sz="2000" b="1" dirty="0"/>
          </a:p>
        </p:txBody>
      </p:sp>
      <p:pic>
        <p:nvPicPr>
          <p:cNvPr id="188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00034" y="2000240"/>
            <a:ext cx="785786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1" name="Овал 190"/>
          <p:cNvSpPr/>
          <p:nvPr/>
        </p:nvSpPr>
        <p:spPr>
          <a:xfrm>
            <a:off x="571472" y="1643050"/>
            <a:ext cx="214314" cy="21431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2" name="8-конечная звезда 191">
            <a:hlinkClick r:id="rId24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3" name="8-конечная звезда 192">
            <a:hlinkClick r:id="rId25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94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785786" y="2357430"/>
            <a:ext cx="64294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5" name="Куб 194"/>
          <p:cNvSpPr/>
          <p:nvPr/>
        </p:nvSpPr>
        <p:spPr>
          <a:xfrm>
            <a:off x="7929586" y="1285860"/>
            <a:ext cx="642942" cy="64294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6" name="TextBox 195"/>
          <p:cNvSpPr txBox="1"/>
          <p:nvPr/>
        </p:nvSpPr>
        <p:spPr>
          <a:xfrm>
            <a:off x="8072462" y="1500174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1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97" name="Овальная выноска 196"/>
          <p:cNvSpPr/>
          <p:nvPr/>
        </p:nvSpPr>
        <p:spPr>
          <a:xfrm>
            <a:off x="7215174" y="2000240"/>
            <a:ext cx="1928826" cy="1214446"/>
          </a:xfrm>
          <a:prstGeom prst="wedgeEllipseCallout">
            <a:avLst>
              <a:gd name="adj1" fmla="val -44537"/>
              <a:gd name="adj2" fmla="val 6769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Сделай 2</a:t>
            </a:r>
            <a:r>
              <a:rPr lang="en-US" sz="2000" b="1" dirty="0" smtClean="0"/>
              <a:t> </a:t>
            </a:r>
            <a:r>
              <a:rPr lang="ru-RU" sz="2000" b="1" dirty="0" smtClean="0"/>
              <a:t>шага назад</a:t>
            </a:r>
            <a:endParaRPr lang="ru-RU" sz="2000" b="1" dirty="0"/>
          </a:p>
        </p:txBody>
      </p:sp>
      <p:pic>
        <p:nvPicPr>
          <p:cNvPr id="198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42910" y="2000240"/>
            <a:ext cx="571504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9" name="Овальная выноска 198"/>
          <p:cNvSpPr/>
          <p:nvPr/>
        </p:nvSpPr>
        <p:spPr>
          <a:xfrm>
            <a:off x="7215174" y="2000240"/>
            <a:ext cx="1928826" cy="1214446"/>
          </a:xfrm>
          <a:prstGeom prst="wedgeEllipseCallout">
            <a:avLst>
              <a:gd name="adj1" fmla="val -44537"/>
              <a:gd name="adj2" fmla="val 6769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Оставайся на месте</a:t>
            </a:r>
            <a:endParaRPr lang="ru-RU" sz="2000" b="1" dirty="0"/>
          </a:p>
        </p:txBody>
      </p:sp>
      <p:sp>
        <p:nvSpPr>
          <p:cNvPr id="200" name="8-конечная звезда 199">
            <a:hlinkClick r:id="rId26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1" name="8-конечная звезда 200">
            <a:hlinkClick r:id="rId27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2" name="8-конечная звезда 201">
            <a:hlinkClick r:id="rId28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3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428728" y="2786058"/>
            <a:ext cx="571504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" name="Куб 203"/>
          <p:cNvSpPr/>
          <p:nvPr/>
        </p:nvSpPr>
        <p:spPr>
          <a:xfrm>
            <a:off x="7929586" y="1285860"/>
            <a:ext cx="642942" cy="64294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5" name="TextBox 204"/>
          <p:cNvSpPr txBox="1"/>
          <p:nvPr/>
        </p:nvSpPr>
        <p:spPr>
          <a:xfrm>
            <a:off x="8001024" y="1500174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1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206" name="8-конечная звезда 205">
            <a:hlinkClick r:id="rId29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7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785786" y="2571744"/>
            <a:ext cx="78581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" name="Куб 207"/>
          <p:cNvSpPr/>
          <p:nvPr/>
        </p:nvSpPr>
        <p:spPr>
          <a:xfrm>
            <a:off x="7929586" y="1285860"/>
            <a:ext cx="642942" cy="64294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9" name="TextBox 208"/>
          <p:cNvSpPr txBox="1"/>
          <p:nvPr/>
        </p:nvSpPr>
        <p:spPr>
          <a:xfrm>
            <a:off x="8001024" y="142873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2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210" name="8-конечная звезда 209">
            <a:hlinkClick r:id="rId30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11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428596" y="1785926"/>
            <a:ext cx="64291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2" name="Куб 211"/>
          <p:cNvSpPr/>
          <p:nvPr/>
        </p:nvSpPr>
        <p:spPr>
          <a:xfrm>
            <a:off x="7858148" y="1285860"/>
            <a:ext cx="642942" cy="64294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3" name="TextBox 212"/>
          <p:cNvSpPr txBox="1"/>
          <p:nvPr/>
        </p:nvSpPr>
        <p:spPr>
          <a:xfrm>
            <a:off x="7929586" y="142873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2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214" name="8-конечная звезда 213">
            <a:hlinkClick r:id="rId31" action="ppaction://hlinksldjump"/>
          </p:cNvPr>
          <p:cNvSpPr/>
          <p:nvPr/>
        </p:nvSpPr>
        <p:spPr>
          <a:xfrm>
            <a:off x="7715272" y="357166"/>
            <a:ext cx="1071570" cy="78581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15" name="Picture 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0" y="785794"/>
            <a:ext cx="85719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7" name="Багетная рамка 216"/>
          <p:cNvSpPr/>
          <p:nvPr/>
        </p:nvSpPr>
        <p:spPr>
          <a:xfrm>
            <a:off x="2627784" y="1340768"/>
            <a:ext cx="928694" cy="28575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Старт</a:t>
            </a:r>
            <a:endParaRPr lang="ru-RU" dirty="0"/>
          </a:p>
        </p:txBody>
      </p:sp>
      <p:sp>
        <p:nvSpPr>
          <p:cNvPr id="218" name="TextBox 217"/>
          <p:cNvSpPr txBox="1"/>
          <p:nvPr/>
        </p:nvSpPr>
        <p:spPr>
          <a:xfrm>
            <a:off x="857224" y="142873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Финиш</a:t>
            </a:r>
            <a:endParaRPr lang="ru-RU" dirty="0"/>
          </a:p>
        </p:txBody>
      </p:sp>
      <p:sp>
        <p:nvSpPr>
          <p:cNvPr id="219" name="Багетная рамка 218"/>
          <p:cNvSpPr/>
          <p:nvPr/>
        </p:nvSpPr>
        <p:spPr>
          <a:xfrm>
            <a:off x="1000100" y="1357298"/>
            <a:ext cx="1357322" cy="42862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Финиш</a:t>
            </a:r>
            <a:endParaRPr lang="ru-RU" dirty="0"/>
          </a:p>
        </p:txBody>
      </p:sp>
      <p:pic>
        <p:nvPicPr>
          <p:cNvPr id="7170" name="Picture 2">
            <a:hlinkClick r:id="rId32" action="ppaction://hlinksldjump"/>
          </p:cNvPr>
          <p:cNvPicPr>
            <a:picLocks noChangeAspect="1" noChangeArrowheads="1" noCrop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144463" y="144463"/>
            <a:ext cx="1190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" name="Прямоугольник 153"/>
          <p:cNvSpPr/>
          <p:nvPr/>
        </p:nvSpPr>
        <p:spPr>
          <a:xfrm>
            <a:off x="2214546" y="285728"/>
            <a:ext cx="47493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Игровое поле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83" name="Выноска 1 182"/>
          <p:cNvSpPr/>
          <p:nvPr/>
        </p:nvSpPr>
        <p:spPr>
          <a:xfrm>
            <a:off x="5000628" y="1071546"/>
            <a:ext cx="1857388" cy="714380"/>
          </a:xfrm>
          <a:prstGeom prst="borderCallout1">
            <a:avLst>
              <a:gd name="adj1" fmla="val 18750"/>
              <a:gd name="adj2" fmla="val -8333"/>
              <a:gd name="adj3" fmla="val 97052"/>
              <a:gd name="adj4" fmla="val -5021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 добрый путь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89" name="Выноска 1 188"/>
          <p:cNvSpPr/>
          <p:nvPr/>
        </p:nvSpPr>
        <p:spPr>
          <a:xfrm>
            <a:off x="1214414" y="857232"/>
            <a:ext cx="1071570" cy="428628"/>
          </a:xfrm>
          <a:prstGeom prst="borderCallout1">
            <a:avLst>
              <a:gd name="adj1" fmla="val 18750"/>
              <a:gd name="adj2" fmla="val -8333"/>
              <a:gd name="adj3" fmla="val 17604"/>
              <a:gd name="adj4" fmla="val -2899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Пока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2" name="Вместе весело шагать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428596" y="599124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5.55556E-6 C 0.02604 0.00278 0.04931 0.00764 0.07587 0.00926 C 0.09809 0.01413 0.11892 0.02454 0.14149 0.02755 C 0.15035 0.03149 0.16128 0.03913 0.17083 0.03913 " pathEditMode="relative" ptsTypes="fffA">
                                      <p:cBhvr>
                                        <p:cTn id="34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6 0.0183 C 0.08142 0.02107 0.04045 0.01274 0.07916 0.02987 C 0.0835 0.04746 0.07708 0.0264 0.08611 0.04121 C 0.08958 0.04677 0.08941 0.0551 0.09114 0.06205 C 0.09166 0.06436 0.09236 0.06668 0.09288 0.06899 C 0.0934 0.07131 0.09461 0.0757 0.09461 0.0757 " pathEditMode="relative" ptsTypes="fffffA">
                                      <p:cBhvr>
                                        <p:cTn id="69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6 C -0.00017 -0.00231 -0.00225 -0.02361 -0.00347 -0.02778 C -0.00868 -0.04606 -0.03177 -0.04792 -0.04323 -0.05301 C -0.0493 -0.05856 -0.05521 -0.05903 -0.06215 -0.06204 C -0.08871 -0.07361 -0.1085 -0.0743 -0.13802 -0.07593 C -0.15347 -0.08009 -0.16771 -0.08542 -0.18281 -0.09213 C -0.19965 -0.09954 -0.2184 -0.09213 -0.23628 -0.09213 " pathEditMode="relative" ptsTypes="ffffffA">
                                      <p:cBhvr>
                                        <p:cTn id="82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1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2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18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5.55556E-6 C 0.0257 0.00487 0.04931 0.00556 0.07587 0.00695 C 0.09896 0.01714 0.12292 0.0257 0.1467 0.03218 C 0.15556 0.0345 0.15625 0.03381 0.16389 0.03681 C 0.17605 0.04168 0.18802 0.04746 0.2 0.05279 C 0.21268 0.05857 0.22535 0.06343 0.23802 0.06899 C 0.24462 0.072 0.25348 0.08728 0.25348 0.08728 C 0.25591 0.09677 0.25955 0.10649 0.26389 0.11482 C 0.26806 0.13126 0.26493 0.14908 0.2691 0.16552 C 0.27084 0.18218 0.27084 0.18681 0.27084 0.17941 " pathEditMode="relative" ptsTypes="fffffffffA">
                                      <p:cBhvr>
                                        <p:cTn id="119" dur="5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50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7500"/>
                            </p:stCondLst>
                            <p:childTnLst>
                              <p:par>
                                <p:cTn id="12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6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00"/>
                            </p:stCondLst>
                            <p:childTnLst>
                              <p:par>
                                <p:cTn id="1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500"/>
                            </p:stCondLst>
                            <p:childTnLst>
                              <p:par>
                                <p:cTn id="152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-3.7037E-7 C 0.0092 0.00416 0.01666 0.01227 0.02586 0.01597 C 0.03784 0.02662 0.03229 0.02338 0.04131 0.02754 C 0.04565 0.04491 0.03923 0.02407 0.04826 0.03912 C 0.04947 0.04097 0.04913 0.04398 0.04999 0.04606 C 0.05208 0.05092 0.05468 0.05509 0.05694 0.05972 C 0.05815 0.06204 0.0592 0.06435 0.06041 0.06666 C 0.06163 0.06898 0.06388 0.07361 0.06388 0.07361 C 0.06961 0.0993 0.08281 0.1243 0.08281 0.15162 " pathEditMode="relative" ptsTypes="ffffffffA">
                                      <p:cBhvr>
                                        <p:cTn id="153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0"/>
                            </p:stCondLst>
                            <p:childTnLst>
                              <p:par>
                                <p:cTn id="15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0"/>
                            </p:stCondLst>
                            <p:childTnLst>
                              <p:par>
                                <p:cTn id="1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0"/>
                            </p:stCondLst>
                            <p:childTnLst>
                              <p:par>
                                <p:cTn id="165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16 0.0162 C 0.05764 0.02384 0.05833 0.03194 0.05642 0.03912 C 0.05521 0.04352 0.04635 0.04514 0.04427 0.04606 C 0.03715 0.04884 0.03194 0.05509 0.02535 0.05069 " pathEditMode="relative" rAng="0" ptsTypes="fffA">
                                      <p:cBhvr>
                                        <p:cTn id="166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" y="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7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7000"/>
                            </p:stCondLst>
                            <p:childTnLst>
                              <p:par>
                                <p:cTn id="17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2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73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6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2000"/>
                            </p:stCondLst>
                            <p:childTnLst>
                              <p:par>
                                <p:cTn id="1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2500"/>
                            </p:stCondLst>
                            <p:childTnLst>
                              <p:par>
                                <p:cTn id="202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0.00325 C -0.01093 -0.00439 -0.02187 -0.00439 -0.04201 -0.00601 C -0.04652 -0.00809 -0.05382 -0.01296 -0.0592 -0.01296 " pathEditMode="relative" ptsTypes="ffA">
                                      <p:cBhvr>
                                        <p:cTn id="203" dur="2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4500"/>
                            </p:stCondLst>
                            <p:childTnLst>
                              <p:par>
                                <p:cTn id="20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4500"/>
                            </p:stCondLst>
                            <p:childTnLst>
                              <p:par>
                                <p:cTn id="20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9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210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1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0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000"/>
                            </p:stCondLst>
                            <p:childTnLst>
                              <p:par>
                                <p:cTn id="2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2500"/>
                            </p:stCondLst>
                            <p:childTnLst>
                              <p:par>
                                <p:cTn id="23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52 -0.00255 C -0.00625 -0.00417 -0.00781 -0.00602 -0.00972 -0.00718 C -0.01129 -0.00833 -0.01372 -0.00787 -0.01493 -0.00949 C -0.02118 -0.01782 -0.02118 -0.02708 -0.02691 -0.03472 " pathEditMode="relative" ptsTypes="fffA">
                                      <p:cBhvr>
                                        <p:cTn id="237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4500"/>
                            </p:stCondLst>
                            <p:childTnLst>
                              <p:par>
                                <p:cTn id="2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7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7000"/>
                            </p:stCondLst>
                            <p:childTnLst>
                              <p:par>
                                <p:cTn id="24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7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8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9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00"/>
                            </p:stCondLst>
                            <p:childTnLst>
                              <p:par>
                                <p:cTn id="2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00"/>
                            </p:stCondLst>
                            <p:childTnLst>
                              <p:par>
                                <p:cTn id="26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5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266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7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8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2000"/>
                            </p:stCondLst>
                            <p:childTnLst>
                              <p:par>
                                <p:cTn id="2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2500"/>
                            </p:stCondLst>
                            <p:childTnLst>
                              <p:par>
                                <p:cTn id="294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5.92593E-6 C -0.00208 -0.01064 -0.00364 -0.01457 -0.01041 -0.02059 C -0.0151 -0.02985 -0.01753 -0.02823 -0.02413 -0.03448 C -0.02881 -0.04351 -0.03142 -0.04235 -0.03802 -0.04814 C -0.04079 -0.05948 -0.04444 -0.06712 -0.05173 -0.07337 C -0.05364 -0.08101 -0.05347 -0.07777 -0.05347 -0.08263 " pathEditMode="relative" ptsTypes="fffffA">
                                      <p:cBhvr>
                                        <p:cTn id="295" dur="2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4500"/>
                            </p:stCondLst>
                            <p:childTnLst>
                              <p:par>
                                <p:cTn id="29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1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02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3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2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2000"/>
                            </p:stCondLst>
                            <p:childTnLst>
                              <p:par>
                                <p:cTn id="3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2500"/>
                            </p:stCondLst>
                            <p:childTnLst>
                              <p:par>
                                <p:cTn id="328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7 C -0.00156 -0.01388 -0.00034 -0.02083 -0.01024 -0.02523 C -0.01076 -0.02754 -0.01041 -0.03078 -0.01198 -0.03217 C -0.01823 -0.03819 -0.03923 -0.04282 -0.04652 -0.04606 C -0.06718 -0.05532 -0.08784 -0.06435 -0.1085 -0.07361 C -0.12309 -0.08009 -0.14444 -0.07824 -0.1585 -0.07824 " pathEditMode="relative" ptsTypes="fffffA">
                                      <p:cBhvr>
                                        <p:cTn id="329" dur="3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3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6000"/>
                            </p:stCondLst>
                            <p:childTnLst>
                              <p:par>
                                <p:cTn id="341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55 -0.00533 C 0.02673 -0.00463 0.04809 -0.0051 0.06927 -0.00301 C 0.07499 -0.00255 0.08402 0.00347 0.08993 0.00625 C 0.09947 0.01065 0.12065 0.01574 0.12795 0.02222 C 0.13472 0.02824 0.13124 0.02592 0.13836 0.02916 C 0.14635 0.03657 0.16145 0.04745 0.171 0.04745 " pathEditMode="relative" ptsTypes="fffffA">
                                      <p:cBhvr>
                                        <p:cTn id="342" dur="3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9000"/>
                            </p:stCondLst>
                            <p:childTnLst>
                              <p:par>
                                <p:cTn id="34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8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9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0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>
                      <p:stCondLst>
                        <p:cond delay="indefinite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0"/>
                            </p:stCondLst>
                            <p:childTnLst>
                              <p:par>
                                <p:cTn id="37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1" dur="2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2" fill="hold">
                            <p:stCondLst>
                              <p:cond delay="2000"/>
                            </p:stCondLst>
                            <p:childTnLst>
                              <p:par>
                                <p:cTn id="3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7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84 0.02152 C 0.01424 0.01111 0.00782 0.00301 0.00313 -0.00602 C -0.00086 -0.01389 -0.00121 -0.02824 -0.00729 -0.03357 C -0.0092 -0.03519 -0.0118 -0.03519 -0.01406 -0.03588 C -0.02864 -0.04885 -0.04722 -0.03449 -0.06232 -0.04514 " pathEditMode="relative" ptsTypes="ffffA">
                                      <p:cBhvr>
                                        <p:cTn id="378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4500"/>
                            </p:stCondLst>
                            <p:childTnLst>
                              <p:par>
                                <p:cTn id="3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7000"/>
                            </p:stCondLst>
                            <p:childTnLst>
                              <p:par>
                                <p:cTn id="38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7000"/>
                            </p:stCondLst>
                            <p:childTnLst>
                              <p:par>
                                <p:cTn id="38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7000"/>
                            </p:stCondLst>
                            <p:childTnLst>
                              <p:par>
                                <p:cTn id="390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2 0.00695 C 0.01876 -0.00277 0.01268 -0.00346 0.0047 -0.00694 C -0.00138 -0.00971 -0.08714 -0.00925 -0.10919 -0.00925 " pathEditMode="relative" ptsTypes="ffA">
                                      <p:cBhvr>
                                        <p:cTn id="391" dur="3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7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398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9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0" fill="hold">
                      <p:stCondLst>
                        <p:cond delay="indefinite"/>
                      </p:stCondLst>
                      <p:childTnLst>
                        <p:par>
                          <p:cTn id="401" fill="hold">
                            <p:stCondLst>
                              <p:cond delay="0"/>
                            </p:stCondLst>
                            <p:childTnLst>
                              <p:par>
                                <p:cTn id="4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0"/>
                            </p:stCondLst>
                            <p:childTnLst>
                              <p:par>
                                <p:cTn id="4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0" dur="2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2500"/>
                            </p:stCondLst>
                            <p:childTnLst>
                              <p:par>
                                <p:cTn id="426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806 -0.04143 C 0.05608 -0.03611 0.04254 -0.03611 0.03004 -0.03449 C 0.02101 -0.03032 0.02656 -0.03356 0.01458 -0.02291 C 0.01285 -0.02129 0.01111 -0.01991 0.00938 -0.01829 C 0.00764 -0.0169 0.00434 -0.01389 0.00434 -0.01366 C 0.00208 -0.00463 -2.77778E-7 -0.00069 -0.00608 0.00463 C -0.01562 0.02384 -0.00312 0.00185 -0.01476 0.01389 C -0.01823 0.01759 -0.02014 0.02338 -0.02326 0.02755 C -0.02934 0.05185 -0.01979 0.01574 -0.02847 0.04144 C -0.0349 0.06042 -0.0375 0.08171 -0.04236 0.10116 C -0.0441 0.10787 -0.04496 0.1169 -0.04913 0.12176 C -0.05226 0.12546 -0.05955 0.13102 -0.05955 0.13125 C -0.06285 0.14445 -0.05868 0.13218 -0.06649 0.14259 C -0.07778 0.15764 -0.06181 0.14236 -0.075 0.15394 C -0.07309 0.17639 -0.06806 0.17477 -0.07674 0.17477 " pathEditMode="relative" rAng="0" ptsTypes="ffffffffffffffA">
                                      <p:cBhvr>
                                        <p:cTn id="427" dur="5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00" y="1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8" fill="hold">
                            <p:stCondLst>
                              <p:cond delay="7500"/>
                            </p:stCondLst>
                            <p:childTnLst>
                              <p:par>
                                <p:cTn id="4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7500"/>
                            </p:stCondLst>
                            <p:childTnLst>
                              <p:par>
                                <p:cTn id="4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33" dur="2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4" dur="2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5" dur="2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6" fill="hold">
                      <p:stCondLst>
                        <p:cond delay="indefinite"/>
                      </p:stCondLst>
                      <p:childTnLst>
                        <p:par>
                          <p:cTn id="437" fill="hold">
                            <p:stCondLst>
                              <p:cond delay="0"/>
                            </p:stCondLst>
                            <p:childTnLst>
                              <p:par>
                                <p:cTn id="4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6" fill="hold">
                            <p:stCondLst>
                              <p:cond delay="0"/>
                            </p:stCondLst>
                            <p:childTnLst>
                              <p:par>
                                <p:cTn id="4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9" fill="hold">
                            <p:stCondLst>
                              <p:cond delay="0"/>
                            </p:stCondLst>
                            <p:childTnLst>
                              <p:par>
                                <p:cTn id="4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0"/>
                            </p:stCondLst>
                            <p:childTnLst>
                              <p:par>
                                <p:cTn id="453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4" dur="2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5" fill="hold">
                            <p:stCondLst>
                              <p:cond delay="2000"/>
                            </p:stCondLst>
                            <p:childTnLst>
                              <p:par>
                                <p:cTn id="4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2500"/>
                            </p:stCondLst>
                            <p:childTnLst>
                              <p:par>
                                <p:cTn id="460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27 0.00787 C 0.01979 0.01227 0.02188 0.01806 0.02101 0.02315 C 0.02031 0.02848 0.01771 0.02709 0.01597 0.02917 C 0.01424 0.03033 0.0125 0.03241 0.01076 0.03357 C 0.00729 0.0375 0.00382 0.04144 0.00035 0.04514 C -0.00139 0.04653 -0.00312 0.04838 -0.00486 0.05047 C -0.0066 0.05232 -0.0099 0.05556 -0.0099 0.05695 C -0.01562 0.04977 -0.01771 0.04144 -0.02205 0.02917 " pathEditMode="relative" rAng="0" ptsTypes="fffffffA">
                                      <p:cBhvr>
                                        <p:cTn id="461" dur="2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0" y="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2" fill="hold">
                            <p:stCondLst>
                              <p:cond delay="4500"/>
                            </p:stCondLst>
                            <p:childTnLst>
                              <p:par>
                                <p:cTn id="4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5000"/>
                            </p:stCondLst>
                            <p:childTnLst>
                              <p:par>
                                <p:cTn id="46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9" fill="hold">
                            <p:stCondLst>
                              <p:cond delay="5000"/>
                            </p:stCondLst>
                            <p:childTnLst>
                              <p:par>
                                <p:cTn id="47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2" fill="hold">
                            <p:stCondLst>
                              <p:cond delay="5000"/>
                            </p:stCondLst>
                            <p:childTnLst>
                              <p:par>
                                <p:cTn id="473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0.06042 C 0.01962 0.04769 0.0375 0.05833 0.05348 0.05116 C 0.05695 0.04421 0.05868 0.03727 0.06216 0.03032 C 0.0658 0.01088 0.07118 -0.0081 0.07587 -0.02708 C 0.07882 -0.03912 0.08177 -0.05231 0.08976 -0.05926 C 0.09375 -0.06736 0.09879 -0.07014 0.10348 -0.07755 C 0.11077 -0.08912 0.10261 -0.08055 0.11216 -0.08912 C 0.11632 -0.10602 0.11025 -0.08634 0.1191 -0.10069 C 0.12865 -0.1162 0.11007 -0.09768 0.12587 -0.11435 C 0.13299 -0.12176 0.14809 -0.13912 0.15695 -0.13958 C 0.17066 -0.14028 0.18455 -0.1412 0.19827 -0.1419 C 0.21684 -0.15023 0.2342 -0.16134 0.25348 -0.16505 C 0.25973 -0.16435 0.27327 -0.1662 0.27934 -0.1581 " pathEditMode="relative" rAng="0" ptsTypes="ffffffffffffA">
                                      <p:cBhvr>
                                        <p:cTn id="474" dur="5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00" y="-1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0" dur="2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481" dur="2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2" dur="2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3" fill="hold">
                      <p:stCondLst>
                        <p:cond delay="indefinite"/>
                      </p:stCondLst>
                      <p:childTnLst>
                        <p:par>
                          <p:cTn id="484" fill="hold">
                            <p:stCondLst>
                              <p:cond delay="0"/>
                            </p:stCondLst>
                            <p:childTnLst>
                              <p:par>
                                <p:cTn id="4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0"/>
                            </p:stCondLst>
                            <p:childTnLst>
                              <p:par>
                                <p:cTn id="49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8" fill="hold">
                            <p:stCondLst>
                              <p:cond delay="0"/>
                            </p:stCondLst>
                            <p:childTnLst>
                              <p:par>
                                <p:cTn id="4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3" dur="2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4" fill="hold">
                            <p:stCondLst>
                              <p:cond delay="2000"/>
                            </p:stCondLst>
                            <p:childTnLst>
                              <p:par>
                                <p:cTn id="50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8" fill="hold">
                            <p:stCondLst>
                              <p:cond delay="2500"/>
                            </p:stCondLst>
                            <p:childTnLst>
                              <p:par>
                                <p:cTn id="509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11111E-6 C -0.03437 0.00069 -0.06892 0.00023 -0.1033 0.00231 C -0.1033 0.00231 -0.11632 0.0081 -0.11892 0.00926 C -0.12292 0.01111 -0.12917 0.01852 -0.12917 0.01852 C -0.13038 0.02083 -0.13107 0.02361 -0.13264 0.02523 C -0.14149 0.03449 -0.13542 0.02083 -0.13958 0.03217 " pathEditMode="relative" ptsTypes="fffffA">
                                      <p:cBhvr>
                                        <p:cTn id="510" dur="2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1" fill="hold">
                            <p:stCondLst>
                              <p:cond delay="4500"/>
                            </p:stCondLst>
                            <p:childTnLst>
                              <p:par>
                                <p:cTn id="5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4" fill="hold">
                            <p:stCondLst>
                              <p:cond delay="4500"/>
                            </p:stCondLst>
                            <p:childTnLst>
                              <p:par>
                                <p:cTn id="5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6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17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8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9" fill="hold">
                      <p:stCondLst>
                        <p:cond delay="indefinite"/>
                      </p:stCondLst>
                      <p:childTnLst>
                        <p:par>
                          <p:cTn id="520" fill="hold">
                            <p:stCondLst>
                              <p:cond delay="0"/>
                            </p:stCondLst>
                            <p:childTnLst>
                              <p:par>
                                <p:cTn id="5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9" fill="hold">
                            <p:stCondLst>
                              <p:cond delay="0"/>
                            </p:stCondLst>
                            <p:childTnLst>
                              <p:par>
                                <p:cTn id="5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2" fill="hold">
                            <p:stCondLst>
                              <p:cond delay="0"/>
                            </p:stCondLst>
                            <p:childTnLst>
                              <p:par>
                                <p:cTn id="5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0"/>
                            </p:stCondLst>
                            <p:childTnLst>
                              <p:par>
                                <p:cTn id="53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7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8" fill="hold">
                            <p:stCondLst>
                              <p:cond delay="2000"/>
                            </p:stCondLst>
                            <p:childTnLst>
                              <p:par>
                                <p:cTn id="5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1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2" fill="hold">
                            <p:stCondLst>
                              <p:cond delay="2500"/>
                            </p:stCondLst>
                            <p:childTnLst>
                              <p:par>
                                <p:cTn id="543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C -0.00295 0.00903 -0.00452 0.0132 -0.01337 0.01621 C -0.01719 0.02755 -0.01268 0.01968 -0.02205 0.02523 C -0.03177 0.03102 -0.0382 0.03773 -0.04844 0.04144 C -0.06285 0.05186 -0.05625 0.06181 -0.06372 0.07361 C -0.06823 0.08056 -0.07049 0.08727 -0.07483 0.09422 C -0.07952 0.1088 -0.08368 0.12338 -0.08785 0.13797 C -0.08924 0.1426 -0.0908 0.14723 -0.09236 0.15186 C -0.09288 0.15417 -0.09288 0.15695 -0.09445 0.15857 C -0.0967 0.16088 -0.09913 0.16297 -0.10122 0.16551 C -0.10417 0.16945 -0.10417 0.1757 -0.10782 0.1794 C -0.1158 0.18773 -0.11893 0.18797 -0.12743 0.19074 C -0.13473 0.18843 -0.14202 0.18658 -0.14931 0.18403 C -0.14983 0.17686 -0.14757 0.15371 -0.15591 0.14491 " pathEditMode="relative" rAng="0" ptsTypes="fffffffffffffA">
                                      <p:cBhvr>
                                        <p:cTn id="544" dur="5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00" y="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5" fill="hold">
                            <p:stCondLst>
                              <p:cond delay="7500"/>
                            </p:stCondLst>
                            <p:childTnLst>
                              <p:par>
                                <p:cTn id="5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500"/>
                            </p:stCondLst>
                            <p:childTnLst>
                              <p:par>
                                <p:cTn id="54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0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1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2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3" fill="hold">
                      <p:stCondLst>
                        <p:cond delay="indefinite"/>
                      </p:stCondLst>
                      <p:childTnLst>
                        <p:par>
                          <p:cTn id="554" fill="hold">
                            <p:stCondLst>
                              <p:cond delay="0"/>
                            </p:stCondLst>
                            <p:childTnLst>
                              <p:par>
                                <p:cTn id="5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3" fill="hold">
                            <p:stCondLst>
                              <p:cond delay="0"/>
                            </p:stCondLst>
                            <p:childTnLst>
                              <p:par>
                                <p:cTn id="5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6" fill="hold">
                            <p:stCondLst>
                              <p:cond delay="0"/>
                            </p:stCondLst>
                            <p:childTnLst>
                              <p:par>
                                <p:cTn id="5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9" fill="hold">
                            <p:stCondLst>
                              <p:cond delay="0"/>
                            </p:stCondLst>
                            <p:childTnLst>
                              <p:par>
                                <p:cTn id="57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1" dur="2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2" fill="hold">
                            <p:stCondLst>
                              <p:cond delay="2000"/>
                            </p:stCondLst>
                            <p:childTnLst>
                              <p:par>
                                <p:cTn id="5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5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7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96296E-6 C 0.00729 -0.02917 0.00017 -0.05764 -0.00677 -0.08496 C -0.0073 -0.08681 -0.01146 -0.10533 -0.01198 -0.10579 C -0.01546 -0.1088 -0.0224 -0.11482 -0.0224 -0.11459 C -0.02691 -0.12454 -0.03056 -0.12755 -0.03785 -0.13334 C -0.0415 -0.13611 -0.04827 -0.1426 -0.04827 -0.14236 " pathEditMode="relative" rAng="0" ptsTypes="fffffA">
                                      <p:cBhvr>
                                        <p:cTn id="578" dur="2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" y="-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9" fill="hold">
                            <p:stCondLst>
                              <p:cond delay="4500"/>
                            </p:stCondLst>
                            <p:childTnLst>
                              <p:par>
                                <p:cTn id="580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3" fill="hold">
                            <p:stCondLst>
                              <p:cond delay="9000"/>
                            </p:stCondLst>
                            <p:childTnLst>
                              <p:par>
                                <p:cTn id="5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6" fill="hold">
                            <p:stCondLst>
                              <p:cond delay="9000"/>
                            </p:stCondLst>
                            <p:childTnLst>
                              <p:par>
                                <p:cTn id="58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8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589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0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1" fill="hold">
                      <p:stCondLst>
                        <p:cond delay="indefinite"/>
                      </p:stCondLst>
                      <p:childTnLst>
                        <p:par>
                          <p:cTn id="592" fill="hold">
                            <p:stCondLst>
                              <p:cond delay="0"/>
                            </p:stCondLst>
                            <p:childTnLst>
                              <p:par>
                                <p:cTn id="59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5" fill="hold">
                            <p:stCondLst>
                              <p:cond delay="0"/>
                            </p:stCondLst>
                            <p:childTnLst>
                              <p:par>
                                <p:cTn id="5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8" fill="hold">
                            <p:stCondLst>
                              <p:cond delay="0"/>
                            </p:stCondLst>
                            <p:childTnLst>
                              <p:par>
                                <p:cTn id="59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0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601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2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3" fill="hold">
                      <p:stCondLst>
                        <p:cond delay="indefinite"/>
                      </p:stCondLst>
                      <p:childTnLst>
                        <p:par>
                          <p:cTn id="604" fill="hold">
                            <p:stCondLst>
                              <p:cond delay="0"/>
                            </p:stCondLst>
                            <p:childTnLst>
                              <p:par>
                                <p:cTn id="60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7" fill="hold">
                            <p:stCondLst>
                              <p:cond delay="0"/>
                            </p:stCondLst>
                            <p:childTnLst>
                              <p:par>
                                <p:cTn id="6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0"/>
                            </p:stCondLst>
                            <p:childTnLst>
                              <p:par>
                                <p:cTn id="61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2" dur="2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613" dur="2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4" dur="2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5" fill="hold">
                      <p:stCondLst>
                        <p:cond delay="indefinite"/>
                      </p:stCondLst>
                      <p:childTnLst>
                        <p:par>
                          <p:cTn id="616" fill="hold">
                            <p:stCondLst>
                              <p:cond delay="0"/>
                            </p:stCondLst>
                            <p:childTnLst>
                              <p:par>
                                <p:cTn id="6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7" fill="hold">
                            <p:stCondLst>
                              <p:cond delay="0"/>
                            </p:stCondLst>
                            <p:childTnLst>
                              <p:par>
                                <p:cTn id="6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0" fill="hold">
                            <p:stCondLst>
                              <p:cond delay="0"/>
                            </p:stCondLst>
                            <p:childTnLst>
                              <p:par>
                                <p:cTn id="6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3" fill="hold">
                            <p:stCondLst>
                              <p:cond delay="0"/>
                            </p:stCondLst>
                            <p:childTnLst>
                              <p:par>
                                <p:cTn id="634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5" dur="2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6" fill="hold">
                            <p:stCondLst>
                              <p:cond delay="2000"/>
                            </p:stCondLst>
                            <p:childTnLst>
                              <p:par>
                                <p:cTn id="6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0" fill="hold">
                            <p:stCondLst>
                              <p:cond delay="2500"/>
                            </p:stCondLst>
                            <p:childTnLst>
                              <p:par>
                                <p:cTn id="641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24 0.03472 C 0.01771 0.01967 0.01216 0.0206 0.00209 0.0162 C -0.00538 0.01296 -0.01198 0.01041 -0.01857 0.00463 C -0.02239 -0.01019 -0.01701 0.00463 -0.02552 -0.0044 C -0.02708 -0.00625 -0.0276 -0.00949 -0.02899 -0.01134 C -0.03038 -0.0132 -0.03246 -0.01435 -0.0342 -0.01597 C -0.04184 -0.03195 -0.04965 -0.0632 -0.04965 -0.08264 " pathEditMode="relative" rAng="0" ptsTypes="ffffffA">
                                      <p:cBhvr>
                                        <p:cTn id="642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0" y="-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6" fill="hold">
                            <p:stCondLst>
                              <p:cond delay="4500"/>
                            </p:stCondLst>
                            <p:childTnLst>
                              <p:par>
                                <p:cTn id="6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9" fill="hold">
                            <p:stCondLst>
                              <p:cond delay="4500"/>
                            </p:stCondLst>
                            <p:childTnLst>
                              <p:par>
                                <p:cTn id="650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42 -0.00278 C 0.01215 0.00231 0.01736 0.0037 0.02378 0.00624 C 0.02725 0.0199 0.0375 0.02684 0.0375 0.04305 " pathEditMode="relative" ptsTypes="ffA">
                                      <p:cBhvr>
                                        <p:cTn id="651" dur="2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2" fill="hold">
                            <p:stCondLst>
                              <p:cond delay="6500"/>
                            </p:stCondLst>
                            <p:childTnLst>
                              <p:par>
                                <p:cTn id="6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5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6" fill="hold">
                            <p:stCondLst>
                              <p:cond delay="7000"/>
                            </p:stCondLst>
                            <p:childTnLst>
                              <p:par>
                                <p:cTn id="6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6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1" dur="2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62" dur="2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3" dur="2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4" fill="hold">
                      <p:stCondLst>
                        <p:cond delay="indefinite"/>
                      </p:stCondLst>
                      <p:childTnLst>
                        <p:par>
                          <p:cTn id="665" fill="hold">
                            <p:stCondLst>
                              <p:cond delay="0"/>
                            </p:stCondLst>
                            <p:childTnLst>
                              <p:par>
                                <p:cTn id="6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8" fill="hold">
                            <p:stCondLst>
                              <p:cond delay="0"/>
                            </p:stCondLst>
                            <p:childTnLst>
                              <p:par>
                                <p:cTn id="66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7" fill="hold">
                            <p:stCondLst>
                              <p:cond delay="0"/>
                            </p:stCondLst>
                            <p:childTnLst>
                              <p:par>
                                <p:cTn id="67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0" fill="hold">
                            <p:stCondLst>
                              <p:cond delay="0"/>
                            </p:stCondLst>
                            <p:childTnLst>
                              <p:par>
                                <p:cTn id="6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3" fill="hold">
                            <p:stCondLst>
                              <p:cond delay="0"/>
                            </p:stCondLst>
                            <p:childTnLst>
                              <p:par>
                                <p:cTn id="684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5" dur="2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2000"/>
                            </p:stCondLst>
                            <p:childTnLst>
                              <p:par>
                                <p:cTn id="6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0" fill="hold">
                            <p:stCondLst>
                              <p:cond delay="2500"/>
                            </p:stCondLst>
                            <p:childTnLst>
                              <p:par>
                                <p:cTn id="691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5.92593E-6 C -0.00243 -0.00973 -0.00573 -0.01945 -0.01198 -0.02524 C -0.0125 -0.02755 -0.0125 -0.03033 -0.01371 -0.03218 C -0.01493 -0.03427 -0.01788 -0.03427 -0.01892 -0.03658 C -0.01979 -0.03843 -0.02239 -0.05371 -0.02239 -0.05741 " pathEditMode="relative" ptsTypes="ffffA">
                                      <p:cBhvr>
                                        <p:cTn id="692" dur="2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4500"/>
                            </p:stCondLst>
                            <p:childTnLst>
                              <p:par>
                                <p:cTn id="69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6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7" fill="hold">
                            <p:stCondLst>
                              <p:cond delay="5000"/>
                            </p:stCondLst>
                            <p:childTnLst>
                              <p:par>
                                <p:cTn id="69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5000"/>
                            </p:stCondLst>
                            <p:childTnLst>
                              <p:par>
                                <p:cTn id="70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3" fill="hold">
                            <p:stCondLst>
                              <p:cond delay="5000"/>
                            </p:stCondLst>
                            <p:childTnLst>
                              <p:par>
                                <p:cTn id="704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48148E-6 C 0.00816 0.00231 0.01024 0.00486 0.01736 0.00903 C 0.02621 0.01435 0.03594 0.01667 0.04496 0.0206 C 0.05017 0.02523 0.05521 0.02755 0.06041 0.03218 C 0.06267 0.03681 0.06597 0.04051 0.06736 0.04583 C 0.06788 0.04815 0.06823 0.05069 0.06909 0.05278 C 0.06996 0.05532 0.071 0.05787 0.07239 0.05972 C 0.07378 0.06181 0.0776 0.06435 0.0776 0.06435 " pathEditMode="relative" ptsTypes="fffffffA">
                                      <p:cBhvr>
                                        <p:cTn id="705" dur="2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6" fill="hold">
                            <p:stCondLst>
                              <p:cond delay="7000"/>
                            </p:stCondLst>
                            <p:childTnLst>
                              <p:par>
                                <p:cTn id="707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9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500"/>
                            </p:stCondLst>
                            <p:childTnLst>
                              <p:par>
                                <p:cTn id="71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15" dur="2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16" dur="2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7" dur="2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8" fill="hold">
                      <p:stCondLst>
                        <p:cond delay="indefinite"/>
                      </p:stCondLst>
                      <p:childTnLst>
                        <p:par>
                          <p:cTn id="719" fill="hold">
                            <p:stCondLst>
                              <p:cond delay="0"/>
                            </p:stCondLst>
                            <p:childTnLst>
                              <p:par>
                                <p:cTn id="7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2" fill="hold">
                            <p:stCondLst>
                              <p:cond delay="0"/>
                            </p:stCondLst>
                            <p:childTnLst>
                              <p:par>
                                <p:cTn id="7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5" fill="hold">
                            <p:stCondLst>
                              <p:cond delay="0"/>
                            </p:stCondLst>
                            <p:childTnLst>
                              <p:par>
                                <p:cTn id="72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7" dur="2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728" dur="2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9" dur="2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0" fill="hold">
                      <p:stCondLst>
                        <p:cond delay="indefinite"/>
                      </p:stCondLst>
                      <p:childTnLst>
                        <p:par>
                          <p:cTn id="731" fill="hold">
                            <p:stCondLst>
                              <p:cond delay="0"/>
                            </p:stCondLst>
                            <p:childTnLst>
                              <p:par>
                                <p:cTn id="7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0"/>
                            </p:stCondLst>
                            <p:childTnLst>
                              <p:par>
                                <p:cTn id="7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7" fill="hold">
                            <p:stCondLst>
                              <p:cond delay="0"/>
                            </p:stCondLst>
                            <p:childTnLst>
                              <p:par>
                                <p:cTn id="73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39" dur="2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740" dur="2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1" dur="2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2" fill="hold">
                      <p:stCondLst>
                        <p:cond delay="indefinite"/>
                      </p:stCondLst>
                      <p:childTnLst>
                        <p:par>
                          <p:cTn id="743" fill="hold">
                            <p:stCondLst>
                              <p:cond delay="0"/>
                            </p:stCondLst>
                            <p:childTnLst>
                              <p:par>
                                <p:cTn id="74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6" fill="hold">
                            <p:stCondLst>
                              <p:cond delay="0"/>
                            </p:stCondLst>
                            <p:childTnLst>
                              <p:par>
                                <p:cTn id="75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9" fill="hold">
                            <p:stCondLst>
                              <p:cond delay="0"/>
                            </p:stCondLst>
                            <p:childTnLst>
                              <p:par>
                                <p:cTn id="7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0"/>
                            </p:stCondLst>
                            <p:childTnLst>
                              <p:par>
                                <p:cTn id="763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4" dur="2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8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70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85185E-6 C 0.00365 -0.01597 0.00434 -0.03565 -0.00868 -0.04143 C -0.01684 -0.05231 -0.02604 -0.06227 -0.03802 -0.06227 " pathEditMode="relative" rAng="0" ptsTypes="ffA">
                                      <p:cBhvr>
                                        <p:cTn id="771" dur="2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0" y="-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7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7" dur="2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8" dur="2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9" dur="2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0" fill="hold">
                      <p:stCondLst>
                        <p:cond delay="indefinite"/>
                      </p:stCondLst>
                      <p:childTnLst>
                        <p:par>
                          <p:cTn id="781" fill="hold">
                            <p:stCondLst>
                              <p:cond delay="0"/>
                            </p:stCondLst>
                            <p:childTnLst>
                              <p:par>
                                <p:cTn id="7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0" fill="hold">
                            <p:stCondLst>
                              <p:cond delay="0"/>
                            </p:stCondLst>
                            <p:childTnLst>
                              <p:par>
                                <p:cTn id="79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3" fill="hold">
                            <p:stCondLst>
                              <p:cond delay="0"/>
                            </p:stCondLst>
                            <p:childTnLst>
                              <p:par>
                                <p:cTn id="7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0"/>
                            </p:stCondLst>
                            <p:childTnLst>
                              <p:par>
                                <p:cTn id="797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8" dur="2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2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2500"/>
                            </p:stCondLst>
                            <p:childTnLst>
                              <p:par>
                                <p:cTn id="804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22222E-6 C -0.00139 -0.01412 -0.00209 -0.02014 -0.00677 -0.03218 C -0.01042 -0.05186 -0.00538 -0.03195 -0.01372 -0.04838 C -0.01476 -0.05047 -0.01459 -0.05325 -0.01545 -0.05533 C -0.01754 -0.06019 -0.02014 -0.06436 -0.0224 -0.06899 C -0.02361 -0.0713 -0.02379 -0.075 -0.0257 -0.07593 C -0.02743 -0.07662 -0.02934 -0.07709 -0.03091 -0.07825 C -0.04393 -0.08797 -0.03681 -0.0875 -0.04306 -0.0875 " pathEditMode="relative" ptsTypes="fffffffA">
                                      <p:cBhvr>
                                        <p:cTn id="805" dur="2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6" fill="hold">
                            <p:stCondLst>
                              <p:cond delay="4500"/>
                            </p:stCondLst>
                            <p:childTnLst>
                              <p:par>
                                <p:cTn id="8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9" fill="hold">
                            <p:stCondLst>
                              <p:cond delay="4500"/>
                            </p:stCondLst>
                            <p:childTnLst>
                              <p:par>
                                <p:cTn id="8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11" dur="2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812" dur="2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3" dur="2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4" fill="hold">
                      <p:stCondLst>
                        <p:cond delay="indefinite"/>
                      </p:stCondLst>
                      <p:childTnLst>
                        <p:par>
                          <p:cTn id="815" fill="hold">
                            <p:stCondLst>
                              <p:cond delay="0"/>
                            </p:stCondLst>
                            <p:childTnLst>
                              <p:par>
                                <p:cTn id="8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0"/>
                            </p:stCondLst>
                            <p:childTnLst>
                              <p:par>
                                <p:cTn id="8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7" fill="hold">
                            <p:stCondLst>
                              <p:cond delay="0"/>
                            </p:stCondLst>
                            <p:childTnLst>
                              <p:par>
                                <p:cTn id="8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0" fill="hold">
                            <p:stCondLst>
                              <p:cond delay="0"/>
                            </p:stCondLst>
                            <p:childTnLst>
                              <p:par>
                                <p:cTn id="83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32" dur="2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3" fill="hold">
                            <p:stCondLst>
                              <p:cond delay="2000"/>
                            </p:stCondLst>
                            <p:childTnLst>
                              <p:par>
                                <p:cTn id="8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6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7" fill="hold">
                            <p:stCondLst>
                              <p:cond delay="2500"/>
                            </p:stCondLst>
                            <p:childTnLst>
                              <p:par>
                                <p:cTn id="838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5.18519E-6 C 0.0158 -0.0317 0.00174 -0.07893 -0.00694 -0.11272 C -0.00816 -0.11735 -0.0085 -0.12244 -0.01041 -0.12638 C -0.01267 -0.13101 -0.0158 -0.13494 -0.01719 -0.14027 C -0.01771 -0.14258 -0.01753 -0.14559 -0.01892 -0.14721 C -0.02014 -0.14883 -0.02413 -0.1493 -0.02413 -0.1493 " pathEditMode="relative" ptsTypes="fffffA">
                                      <p:cBhvr>
                                        <p:cTn id="839" dur="2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0" fill="hold">
                            <p:stCondLst>
                              <p:cond delay="4500"/>
                            </p:stCondLst>
                            <p:childTnLst>
                              <p:par>
                                <p:cTn id="8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3" fill="hold">
                            <p:stCondLst>
                              <p:cond delay="4500"/>
                            </p:stCondLst>
                            <p:childTnLst>
                              <p:par>
                                <p:cTn id="84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45" dur="2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46" dur="2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7" dur="2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8" fill="hold">
                      <p:stCondLst>
                        <p:cond delay="indefinite"/>
                      </p:stCondLst>
                      <p:childTnLst>
                        <p:par>
                          <p:cTn id="849" fill="hold">
                            <p:stCondLst>
                              <p:cond delay="0"/>
                            </p:stCondLst>
                            <p:childTnLst>
                              <p:par>
                                <p:cTn id="8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8" fill="hold">
                            <p:stCondLst>
                              <p:cond delay="0"/>
                            </p:stCondLst>
                            <p:childTnLst>
                              <p:par>
                                <p:cTn id="8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3" fill="hold">
                            <p:stCondLst>
                              <p:cond delay="0"/>
                            </p:stCondLst>
                            <p:childTnLst>
                              <p:par>
                                <p:cTn id="8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6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8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9" fill="hold">
                      <p:stCondLst>
                        <p:cond delay="indefinite"/>
                      </p:stCondLst>
                      <p:childTnLst>
                        <p:par>
                          <p:cTn id="870" fill="hold">
                            <p:stCondLst>
                              <p:cond delay="0"/>
                            </p:stCondLst>
                            <p:childTnLst>
                              <p:par>
                                <p:cTn id="87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2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7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5" fill="hold">
                      <p:stCondLst>
                        <p:cond delay="0"/>
                      </p:stCondLst>
                      <p:childTnLst>
                        <p:par>
                          <p:cTn id="876" fill="hold">
                            <p:stCondLst>
                              <p:cond delay="0"/>
                            </p:stCondLst>
                            <p:childTnLst>
                              <p:par>
                                <p:cTn id="87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78" dur="13458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87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05" grpId="0" animBg="1"/>
      <p:bldP spid="105" grpId="1" animBg="1"/>
      <p:bldP spid="105" grpId="2" animBg="1"/>
      <p:bldP spid="106" grpId="0"/>
      <p:bldP spid="106" grpId="1"/>
      <p:bldP spid="107" grpId="0" animBg="1"/>
      <p:bldP spid="107" grpId="1" animBg="1"/>
      <p:bldP spid="109" grpId="0" animBg="1"/>
      <p:bldP spid="109" grpId="1" animBg="1"/>
      <p:bldP spid="109" grpId="2" animBg="1"/>
      <p:bldP spid="110" grpId="0"/>
      <p:bldP spid="110" grpId="1"/>
      <p:bldP spid="111" grpId="0" animBg="1"/>
      <p:bldP spid="111" grpId="1" animBg="1"/>
      <p:bldP spid="113" grpId="0" animBg="1"/>
      <p:bldP spid="113" grpId="1" animBg="1"/>
      <p:bldP spid="116" grpId="0" animBg="1"/>
      <p:bldP spid="116" grpId="1" animBg="1"/>
      <p:bldP spid="116" grpId="2" animBg="1"/>
      <p:bldP spid="117" grpId="0"/>
      <p:bldP spid="117" grpId="1"/>
      <p:bldP spid="118" grpId="0" animBg="1"/>
      <p:bldP spid="118" grpId="1" animBg="1"/>
      <p:bldP spid="120" grpId="0" animBg="1"/>
      <p:bldP spid="120" grpId="1" animBg="1"/>
      <p:bldP spid="120" grpId="2" animBg="1"/>
      <p:bldP spid="121" grpId="0"/>
      <p:bldP spid="121" grpId="1"/>
      <p:bldP spid="122" grpId="0" animBg="1"/>
      <p:bldP spid="122" grpId="1" animBg="1"/>
      <p:bldP spid="126" grpId="0" animBg="1"/>
      <p:bldP spid="126" grpId="1" animBg="1"/>
      <p:bldP spid="128" grpId="0" animBg="1"/>
      <p:bldP spid="128" grpId="1" animBg="1"/>
      <p:bldP spid="128" grpId="2" animBg="1"/>
      <p:bldP spid="129" grpId="0"/>
      <p:bldP spid="129" grpId="1"/>
      <p:bldP spid="130" grpId="0" animBg="1"/>
      <p:bldP spid="130" grpId="1" animBg="1"/>
      <p:bldP spid="132" grpId="0" animBg="1"/>
      <p:bldP spid="132" grpId="1" animBg="1"/>
      <p:bldP spid="132" grpId="2" animBg="1"/>
      <p:bldP spid="133" grpId="0"/>
      <p:bldP spid="133" grpId="1"/>
      <p:bldP spid="134" grpId="0" animBg="1"/>
      <p:bldP spid="134" grpId="1" animBg="1"/>
      <p:bldP spid="136" grpId="0" animBg="1"/>
      <p:bldP spid="136" grpId="1" animBg="1"/>
      <p:bldP spid="137" grpId="0" animBg="1"/>
      <p:bldP spid="137" grpId="1" animBg="1"/>
      <p:bldP spid="138" grpId="0" animBg="1"/>
      <p:bldP spid="138" grpId="1" animBg="1"/>
      <p:bldP spid="140" grpId="0" animBg="1"/>
      <p:bldP spid="140" grpId="1" animBg="1"/>
      <p:bldP spid="140" grpId="2" animBg="1"/>
      <p:bldP spid="141" grpId="0"/>
      <p:bldP spid="141" grpId="1"/>
      <p:bldP spid="142" grpId="0" animBg="1"/>
      <p:bldP spid="142" grpId="1" animBg="1"/>
      <p:bldP spid="144" grpId="0" animBg="1"/>
      <p:bldP spid="144" grpId="1" animBg="1"/>
      <p:bldP spid="144" grpId="2" animBg="1"/>
      <p:bldP spid="146" grpId="0"/>
      <p:bldP spid="146" grpId="1"/>
      <p:bldP spid="147" grpId="0" animBg="1"/>
      <p:bldP spid="147" grpId="2" animBg="1"/>
      <p:bldP spid="149" grpId="0" animBg="1"/>
      <p:bldP spid="149" grpId="1" animBg="1"/>
      <p:bldP spid="151" grpId="0" animBg="1"/>
      <p:bldP spid="151" grpId="1" animBg="1"/>
      <p:bldP spid="151" grpId="2" animBg="1"/>
      <p:bldP spid="152" grpId="0"/>
      <p:bldP spid="152" grpId="1"/>
      <p:bldP spid="153" grpId="0" animBg="1"/>
      <p:bldP spid="153" grpId="1" animBg="1"/>
      <p:bldP spid="155" grpId="0" animBg="1"/>
      <p:bldP spid="155" grpId="1" animBg="1"/>
      <p:bldP spid="158" grpId="0" animBg="1"/>
      <p:bldP spid="158" grpId="1" animBg="1"/>
      <p:bldP spid="158" grpId="2" animBg="1"/>
      <p:bldP spid="159" grpId="0"/>
      <p:bldP spid="159" grpId="1"/>
      <p:bldP spid="160" grpId="0" animBg="1"/>
      <p:bldP spid="160" grpId="1" animBg="1"/>
      <p:bldP spid="162" grpId="0" animBg="1"/>
      <p:bldP spid="162" grpId="1" animBg="1"/>
      <p:bldP spid="162" grpId="2" animBg="1"/>
      <p:bldP spid="163" grpId="0"/>
      <p:bldP spid="163" grpId="1"/>
      <p:bldP spid="164" grpId="0" animBg="1"/>
      <p:bldP spid="164" grpId="1" animBg="1"/>
      <p:bldP spid="166" grpId="0" animBg="1"/>
      <p:bldP spid="166" grpId="1" animBg="1"/>
      <p:bldP spid="168" grpId="0" animBg="1"/>
      <p:bldP spid="168" grpId="1" animBg="1"/>
      <p:bldP spid="168" grpId="2" animBg="1"/>
      <p:bldP spid="169" grpId="0"/>
      <p:bldP spid="169" grpId="1"/>
      <p:bldP spid="170" grpId="0" animBg="1"/>
      <p:bldP spid="170" grpId="1" animBg="1"/>
      <p:bldP spid="172" grpId="0" animBg="1"/>
      <p:bldP spid="172" grpId="1" animBg="1"/>
      <p:bldP spid="172" grpId="2" animBg="1"/>
      <p:bldP spid="173" grpId="0"/>
      <p:bldP spid="173" grpId="1"/>
      <p:bldP spid="174" grpId="0" animBg="1"/>
      <p:bldP spid="174" grpId="1" animBg="1"/>
      <p:bldP spid="176" grpId="0" animBg="1"/>
      <p:bldP spid="176" grpId="1" animBg="1"/>
      <p:bldP spid="176" grpId="2" animBg="1"/>
      <p:bldP spid="177" grpId="0"/>
      <p:bldP spid="177" grpId="1"/>
      <p:bldP spid="178" grpId="0" animBg="1"/>
      <p:bldP spid="178" grpId="1" animBg="1"/>
      <p:bldP spid="179" grpId="0" animBg="1"/>
      <p:bldP spid="179" grpId="1" animBg="1"/>
      <p:bldP spid="181" grpId="0" animBg="1"/>
      <p:bldP spid="181" grpId="1" animBg="1"/>
      <p:bldP spid="185" grpId="0" animBg="1"/>
      <p:bldP spid="185" grpId="1" animBg="1"/>
      <p:bldP spid="185" grpId="2" animBg="1"/>
      <p:bldP spid="186" grpId="0"/>
      <p:bldP spid="186" grpId="1"/>
      <p:bldP spid="187" grpId="0" animBg="1"/>
      <p:bldP spid="187" grpId="1" animBg="1"/>
      <p:bldP spid="192" grpId="0" animBg="1"/>
      <p:bldP spid="192" grpId="1" animBg="1"/>
      <p:bldP spid="193" grpId="0" animBg="1"/>
      <p:bldP spid="195" grpId="0" animBg="1"/>
      <p:bldP spid="195" grpId="1" animBg="1"/>
      <p:bldP spid="195" grpId="2" animBg="1"/>
      <p:bldP spid="196" grpId="0"/>
      <p:bldP spid="196" grpId="1"/>
      <p:bldP spid="197" grpId="0" animBg="1"/>
      <p:bldP spid="197" grpId="1" animBg="1"/>
      <p:bldP spid="199" grpId="0" animBg="1"/>
      <p:bldP spid="199" grpId="1" animBg="1"/>
      <p:bldP spid="200" grpId="0" animBg="1"/>
      <p:bldP spid="200" grpId="1" animBg="1"/>
      <p:bldP spid="201" grpId="0" animBg="1"/>
      <p:bldP spid="201" grpId="1" animBg="1"/>
      <p:bldP spid="202" grpId="0" animBg="1"/>
      <p:bldP spid="202" grpId="1" animBg="1"/>
      <p:bldP spid="204" grpId="0" animBg="1"/>
      <p:bldP spid="204" grpId="1" animBg="1"/>
      <p:bldP spid="204" grpId="2" animBg="1"/>
      <p:bldP spid="205" grpId="0"/>
      <p:bldP spid="205" grpId="1"/>
      <p:bldP spid="206" grpId="0" animBg="1"/>
      <p:bldP spid="206" grpId="1" animBg="1"/>
      <p:bldP spid="208" grpId="0" animBg="1"/>
      <p:bldP spid="208" grpId="1" animBg="1"/>
      <p:bldP spid="208" grpId="2" animBg="1"/>
      <p:bldP spid="209" grpId="0"/>
      <p:bldP spid="209" grpId="1"/>
      <p:bldP spid="210" grpId="0" animBg="1"/>
      <p:bldP spid="210" grpId="1" animBg="1"/>
      <p:bldP spid="212" grpId="0" animBg="1"/>
      <p:bldP spid="212" grpId="1" animBg="1"/>
      <p:bldP spid="212" grpId="2" animBg="1"/>
      <p:bldP spid="213" grpId="0"/>
      <p:bldP spid="213" grpId="1"/>
      <p:bldP spid="214" grpId="0" animBg="1"/>
      <p:bldP spid="214" grpId="1" animBg="1"/>
      <p:bldP spid="217" grpId="0" animBg="1"/>
      <p:bldP spid="217" grpId="1" animBg="1"/>
      <p:bldP spid="183" grpId="0" animBg="1"/>
      <p:bldP spid="183" grpId="1" animBg="1"/>
      <p:bldP spid="189" grpId="0" animBg="1"/>
      <p:bldP spid="18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ая выноска 3"/>
          <p:cNvSpPr/>
          <p:nvPr/>
        </p:nvSpPr>
        <p:spPr>
          <a:xfrm>
            <a:off x="2500298" y="214290"/>
            <a:ext cx="3857652" cy="928694"/>
          </a:xfrm>
          <a:prstGeom prst="wedgeRect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Географическая карта 1</a:t>
            </a:r>
            <a:endParaRPr lang="ru-RU" sz="2800" b="1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571472" y="1571612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Вопрос: </a:t>
            </a:r>
            <a:r>
              <a:rPr lang="ru-RU" sz="2400" b="1" dirty="0" smtClean="0">
                <a:solidFill>
                  <a:schemeClr val="tx1"/>
                </a:solidFill>
              </a:rPr>
              <a:t>Назовите материк</a:t>
            </a:r>
            <a:r>
              <a:rPr lang="ru-RU" sz="2400" b="1" dirty="0" smtClean="0"/>
              <a:t>, расположенный во всех четырех полушариях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4429132"/>
            <a:ext cx="4929222" cy="12144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ятиугольник 6">
            <a:hlinkClick r:id="rId2" action="ppaction://hlinksldjump"/>
          </p:cNvPr>
          <p:cNvSpPr/>
          <p:nvPr/>
        </p:nvSpPr>
        <p:spPr>
          <a:xfrm>
            <a:off x="7429520" y="6286520"/>
            <a:ext cx="1714480" cy="571480"/>
          </a:xfrm>
          <a:prstGeom prst="homePlate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Продолжить игру</a:t>
            </a:r>
            <a:endParaRPr lang="ru-RU" dirty="0"/>
          </a:p>
        </p:txBody>
      </p:sp>
      <p:sp>
        <p:nvSpPr>
          <p:cNvPr id="8" name="Пятиугольник 7">
            <a:hlinkClick r:id="rId3" action="ppaction://hlinksldjump"/>
          </p:cNvPr>
          <p:cNvSpPr/>
          <p:nvPr/>
        </p:nvSpPr>
        <p:spPr>
          <a:xfrm rot="10800000">
            <a:off x="5500694" y="6286520"/>
            <a:ext cx="1714512" cy="571480"/>
          </a:xfrm>
          <a:prstGeom prst="homePlate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857884" y="6215082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3" action="ppaction://hlinksldjump"/>
              </a:rPr>
              <a:t>Закончить игру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857488" y="4357694"/>
            <a:ext cx="421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          Ответ:</a:t>
            </a:r>
            <a:r>
              <a:rPr lang="ru-RU" sz="2400" b="1" dirty="0" smtClean="0"/>
              <a:t>  Африка</a:t>
            </a:r>
            <a:endParaRPr lang="ru-RU" sz="2400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64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pic>
        <p:nvPicPr>
          <p:cNvPr id="27" name="Picture 3" descr="C:\Users\user\Pictures\Клипарты\74863411_2822077_world_childrens_day_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035696" cy="204004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500034" y="1571612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Вопрос:  </a:t>
            </a:r>
            <a:r>
              <a:rPr lang="ru-RU" sz="2400" b="1" dirty="0" smtClean="0"/>
              <a:t>Назовите океан, омывающий  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            все материки, кроме Африки    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4429132"/>
            <a:ext cx="5214974" cy="12858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ятиугольник 7">
            <a:hlinkClick r:id="rId2" action="ppaction://hlinksldjump"/>
          </p:cNvPr>
          <p:cNvSpPr/>
          <p:nvPr/>
        </p:nvSpPr>
        <p:spPr>
          <a:xfrm rot="10800000">
            <a:off x="5500694" y="6286520"/>
            <a:ext cx="1714512" cy="571480"/>
          </a:xfrm>
          <a:prstGeom prst="homePlate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071670" y="4429132"/>
            <a:ext cx="5000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                    Ответ:</a:t>
            </a:r>
            <a:r>
              <a:rPr lang="ru-RU" b="1" dirty="0" smtClean="0"/>
              <a:t>  </a:t>
            </a:r>
            <a:r>
              <a:rPr lang="ru-RU" sz="2400" b="1" dirty="0" smtClean="0"/>
              <a:t>Тихий океан</a:t>
            </a:r>
            <a:endParaRPr lang="ru-RU" sz="2400" b="1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857884" y="6215082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" action="ppaction://hlinksldjump"/>
              </a:rPr>
              <a:t>Закончить игру</a:t>
            </a:r>
            <a:endParaRPr lang="ru-RU" dirty="0"/>
          </a:p>
        </p:txBody>
      </p:sp>
      <p:sp>
        <p:nvSpPr>
          <p:cNvPr id="27" name="Пятиугольник 26">
            <a:hlinkClick r:id="rId5" action="ppaction://hlinksldjump"/>
          </p:cNvPr>
          <p:cNvSpPr/>
          <p:nvPr/>
        </p:nvSpPr>
        <p:spPr>
          <a:xfrm>
            <a:off x="7429520" y="6286520"/>
            <a:ext cx="1714480" cy="571480"/>
          </a:xfrm>
          <a:prstGeom prst="homePlate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5" action="ppaction://hlinksldjump"/>
              </a:rPr>
              <a:t>Продолжить игру</a:t>
            </a:r>
            <a:endParaRPr lang="ru-RU" dirty="0"/>
          </a:p>
        </p:txBody>
      </p:sp>
      <p:pic>
        <p:nvPicPr>
          <p:cNvPr id="29" name="Picture 3" descr="C:\Users\user\Pictures\Клипарты\74863411_2822077_world_childrens_day_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035696" cy="2040046"/>
          </a:xfrm>
          <a:prstGeom prst="ellipse">
            <a:avLst/>
          </a:prstGeom>
          <a:noFill/>
        </p:spPr>
      </p:pic>
      <p:sp>
        <p:nvSpPr>
          <p:cNvPr id="32" name="Прямоугольная выноска 31"/>
          <p:cNvSpPr/>
          <p:nvPr/>
        </p:nvSpPr>
        <p:spPr>
          <a:xfrm>
            <a:off x="2500298" y="214290"/>
            <a:ext cx="3857652" cy="928694"/>
          </a:xfrm>
          <a:prstGeom prst="wedgeRect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Географическая карта 2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571472" y="1571612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Вопрос:  </a:t>
            </a:r>
            <a:r>
              <a:rPr lang="ru-RU" sz="2400" b="1" dirty="0" smtClean="0"/>
              <a:t>Назовите  материк , который                                                    пересекают  все  меридианы  Земли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4286256"/>
            <a:ext cx="5572164" cy="18573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ятиугольник 7">
            <a:hlinkClick r:id="rId2" action="ppaction://hlinksldjump"/>
          </p:cNvPr>
          <p:cNvSpPr/>
          <p:nvPr/>
        </p:nvSpPr>
        <p:spPr>
          <a:xfrm rot="10800000">
            <a:off x="5500694" y="6286520"/>
            <a:ext cx="1714512" cy="571480"/>
          </a:xfrm>
          <a:prstGeom prst="homePlate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500298" y="4357694"/>
            <a:ext cx="421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              Ответ</a:t>
            </a:r>
            <a:r>
              <a:rPr lang="ru-RU" sz="2000" b="1" dirty="0" smtClean="0">
                <a:solidFill>
                  <a:srgbClr val="C00000"/>
                </a:solidFill>
              </a:rPr>
              <a:t>:</a:t>
            </a:r>
            <a:r>
              <a:rPr lang="ru-RU" sz="2000" b="1" dirty="0" smtClean="0"/>
              <a:t> </a:t>
            </a:r>
            <a:r>
              <a:rPr lang="ru-RU" sz="2400" b="1" dirty="0" smtClean="0"/>
              <a:t>Антарктида</a:t>
            </a:r>
            <a:endParaRPr lang="ru-RU" sz="2400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857884" y="6215082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" action="ppaction://hlinksldjump"/>
              </a:rPr>
              <a:t>Закончить игру</a:t>
            </a:r>
            <a:endParaRPr lang="ru-RU" dirty="0"/>
          </a:p>
        </p:txBody>
      </p:sp>
      <p:sp>
        <p:nvSpPr>
          <p:cNvPr id="27" name="Пятиугольник 26">
            <a:hlinkClick r:id="rId5" action="ppaction://hlinksldjump"/>
          </p:cNvPr>
          <p:cNvSpPr/>
          <p:nvPr/>
        </p:nvSpPr>
        <p:spPr>
          <a:xfrm>
            <a:off x="7429520" y="6286520"/>
            <a:ext cx="1714480" cy="571480"/>
          </a:xfrm>
          <a:prstGeom prst="homePlate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5" action="ppaction://hlinksldjump"/>
              </a:rPr>
              <a:t>Продолжить игру</a:t>
            </a:r>
            <a:endParaRPr lang="ru-RU" dirty="0"/>
          </a:p>
        </p:txBody>
      </p:sp>
      <p:pic>
        <p:nvPicPr>
          <p:cNvPr id="29" name="Picture 3" descr="C:\Users\user\Pictures\Клипарты\74863411_2822077_world_childrens_day_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035696" cy="2040046"/>
          </a:xfrm>
          <a:prstGeom prst="ellipse">
            <a:avLst/>
          </a:prstGeom>
          <a:noFill/>
        </p:spPr>
      </p:pic>
      <p:sp>
        <p:nvSpPr>
          <p:cNvPr id="30" name="Прямоугольная выноска 29"/>
          <p:cNvSpPr/>
          <p:nvPr/>
        </p:nvSpPr>
        <p:spPr>
          <a:xfrm>
            <a:off x="2500298" y="214290"/>
            <a:ext cx="3857652" cy="928694"/>
          </a:xfrm>
          <a:prstGeom prst="wedgeRect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Географическая карта 3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571472" y="1571612"/>
            <a:ext cx="7858180" cy="1928826"/>
          </a:xfrm>
          <a:prstGeom prst="wedgeEllipseCallout">
            <a:avLst>
              <a:gd name="adj1" fmla="val 3242"/>
              <a:gd name="adj2" fmla="val 9192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Вопрос</a:t>
            </a:r>
            <a:r>
              <a:rPr lang="ru-RU" sz="2400" dirty="0" smtClean="0">
                <a:solidFill>
                  <a:srgbClr val="C00000"/>
                </a:solidFill>
              </a:rPr>
              <a:t>:  </a:t>
            </a:r>
            <a:r>
              <a:rPr lang="ru-RU" sz="2400" b="1" dirty="0" smtClean="0"/>
              <a:t>В</a:t>
            </a:r>
            <a:r>
              <a:rPr lang="ru-RU" sz="2400" dirty="0" smtClean="0"/>
              <a:t> </a:t>
            </a:r>
            <a:r>
              <a:rPr lang="ru-RU" sz="2400" b="1" dirty="0" smtClean="0"/>
              <a:t>каком море ловят рыбу  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            жители 3-х частей света?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4286256"/>
            <a:ext cx="5572164" cy="18573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ятиугольник 7">
            <a:hlinkClick r:id="rId2" action="ppaction://hlinksldjump"/>
          </p:cNvPr>
          <p:cNvSpPr/>
          <p:nvPr/>
        </p:nvSpPr>
        <p:spPr>
          <a:xfrm rot="10800000">
            <a:off x="5500694" y="6286520"/>
            <a:ext cx="1714512" cy="571480"/>
          </a:xfrm>
          <a:prstGeom prst="homePlate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3857628"/>
            <a:ext cx="1571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143380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ольцо 18"/>
          <p:cNvSpPr/>
          <p:nvPr/>
        </p:nvSpPr>
        <p:spPr>
          <a:xfrm>
            <a:off x="6715140" y="0"/>
            <a:ext cx="2428860" cy="18573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786810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86710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78657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285984" y="4500570"/>
            <a:ext cx="4429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     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Ответ: </a:t>
            </a:r>
            <a:r>
              <a:rPr lang="ru-RU" sz="2400" b="1" dirty="0" smtClean="0"/>
              <a:t>в Средиземном море  </a:t>
            </a:r>
            <a:endParaRPr lang="ru-RU" sz="2400" dirty="0"/>
          </a:p>
        </p:txBody>
      </p:sp>
      <p:sp>
        <p:nvSpPr>
          <p:cNvPr id="56" name="6-конечная звезда 55"/>
          <p:cNvSpPr/>
          <p:nvPr/>
        </p:nvSpPr>
        <p:spPr>
          <a:xfrm>
            <a:off x="4429124" y="6286520"/>
            <a:ext cx="714380" cy="57148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6-конечная звезда 56"/>
          <p:cNvSpPr/>
          <p:nvPr/>
        </p:nvSpPr>
        <p:spPr>
          <a:xfrm>
            <a:off x="3286116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111"/>
          <p:cNvGrpSpPr/>
          <p:nvPr/>
        </p:nvGrpSpPr>
        <p:grpSpPr>
          <a:xfrm>
            <a:off x="7786710" y="500042"/>
            <a:ext cx="285752" cy="785818"/>
            <a:chOff x="7286644" y="4286256"/>
            <a:chExt cx="214314" cy="1571636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7286644" y="4286256"/>
              <a:ext cx="214314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7286644" y="4357694"/>
              <a:ext cx="214314" cy="857256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flipV="1">
              <a:off x="7286644" y="5214950"/>
              <a:ext cx="214314" cy="35719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3" name="Группа 67"/>
          <p:cNvGrpSpPr/>
          <p:nvPr/>
        </p:nvGrpSpPr>
        <p:grpSpPr>
          <a:xfrm>
            <a:off x="7858148" y="0"/>
            <a:ext cx="142876" cy="1571588"/>
            <a:chOff x="3929058" y="4357694"/>
            <a:chExt cx="357190" cy="157163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3929058" y="4357694"/>
              <a:ext cx="357190" cy="15716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Равнобедренный треугольник 69"/>
            <p:cNvSpPr/>
            <p:nvPr/>
          </p:nvSpPr>
          <p:spPr>
            <a:xfrm>
              <a:off x="3929058" y="4643446"/>
              <a:ext cx="357190" cy="642942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1" name="Равнобедренный треугольник 70"/>
            <p:cNvSpPr/>
            <p:nvPr/>
          </p:nvSpPr>
          <p:spPr>
            <a:xfrm flipV="1">
              <a:off x="3929058" y="5286388"/>
              <a:ext cx="357190" cy="214314"/>
            </a:xfrm>
            <a:prstGeom prst="triangle">
              <a:avLst/>
            </a:prstGeom>
            <a:solidFill>
              <a:srgbClr val="FF9933"/>
            </a:solidFill>
            <a:ln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857884" y="6215082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" action="ppaction://hlinksldjump"/>
              </a:rPr>
              <a:t>Закончить игру</a:t>
            </a:r>
            <a:endParaRPr lang="ru-RU" dirty="0"/>
          </a:p>
        </p:txBody>
      </p:sp>
      <p:sp>
        <p:nvSpPr>
          <p:cNvPr id="27" name="Пятиугольник 26">
            <a:hlinkClick r:id="rId5" action="ppaction://hlinksldjump"/>
          </p:cNvPr>
          <p:cNvSpPr/>
          <p:nvPr/>
        </p:nvSpPr>
        <p:spPr>
          <a:xfrm>
            <a:off x="7429520" y="6286520"/>
            <a:ext cx="1714480" cy="571480"/>
          </a:xfrm>
          <a:prstGeom prst="homePlate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5" action="ppaction://hlinksldjump"/>
              </a:rPr>
              <a:t>Продолжить игру</a:t>
            </a:r>
            <a:endParaRPr lang="ru-RU" dirty="0"/>
          </a:p>
        </p:txBody>
      </p:sp>
      <p:pic>
        <p:nvPicPr>
          <p:cNvPr id="29" name="Picture 3" descr="C:\Users\user\Pictures\Клипарты\74863411_2822077_world_childrens_day_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035696" cy="2040046"/>
          </a:xfrm>
          <a:prstGeom prst="ellipse">
            <a:avLst/>
          </a:prstGeom>
          <a:noFill/>
        </p:spPr>
      </p:pic>
      <p:sp>
        <p:nvSpPr>
          <p:cNvPr id="30" name="Прямоугольная выноска 29"/>
          <p:cNvSpPr/>
          <p:nvPr/>
        </p:nvSpPr>
        <p:spPr>
          <a:xfrm>
            <a:off x="2500298" y="214290"/>
            <a:ext cx="3857652" cy="928694"/>
          </a:xfrm>
          <a:prstGeom prst="wedgeRect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Географическая карта 4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9" dur="6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1" dur="36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.5|1.3|2.2|1.8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0.5|0.3|1|0.5"/>
</p:tagLst>
</file>

<file path=ppt/theme/theme1.xml><?xml version="1.0" encoding="utf-8"?>
<a:theme xmlns:a="http://schemas.openxmlformats.org/drawingml/2006/main" name="Тема2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Тема26</Template>
  <TotalTime>1719</TotalTime>
  <Words>940</Words>
  <Application>Microsoft Office PowerPoint</Application>
  <PresentationFormat>Экран (4:3)</PresentationFormat>
  <Paragraphs>317</Paragraphs>
  <Slides>29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Тема26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Мвидео</dc:creator>
  <cp:lastModifiedBy>Ирина</cp:lastModifiedBy>
  <cp:revision>238</cp:revision>
  <dcterms:created xsi:type="dcterms:W3CDTF">2009-06-05T00:50:39Z</dcterms:created>
  <dcterms:modified xsi:type="dcterms:W3CDTF">2016-11-25T20:29:01Z</dcterms:modified>
</cp:coreProperties>
</file>