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9" r:id="rId2"/>
    <p:sldId id="286" r:id="rId3"/>
    <p:sldId id="288" r:id="rId4"/>
    <p:sldId id="287" r:id="rId5"/>
    <p:sldId id="290" r:id="rId6"/>
    <p:sldId id="291" r:id="rId7"/>
    <p:sldId id="292" r:id="rId8"/>
    <p:sldId id="289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54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10.12.2017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Box 1"/>
          <p:cNvSpPr txBox="1">
            <a:spLocks noChangeArrowheads="1"/>
          </p:cNvSpPr>
          <p:nvPr/>
        </p:nvSpPr>
        <p:spPr bwMode="auto">
          <a:xfrm>
            <a:off x="357158" y="458670"/>
            <a:ext cx="8215370" cy="519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ts val="1920"/>
              </a:lnSpc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192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общеобразовательное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 учреждение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«Гимназия №1» </a:t>
            </a:r>
          </a:p>
          <a:p>
            <a:pPr algn="ctr" eaLnBrk="1" hangingPunct="1">
              <a:lnSpc>
                <a:spcPts val="1920"/>
              </a:lnSpc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«город Бугуруслан»</a:t>
            </a:r>
          </a:p>
          <a:p>
            <a:pPr algn="ctr" eaLnBrk="1" hangingPunct="1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endParaRPr lang="ru-RU" sz="2400" b="1" dirty="0" smtClean="0"/>
          </a:p>
          <a:p>
            <a:pPr algn="ctr" eaLnBrk="1" hangingPunct="1"/>
            <a:r>
              <a:rPr lang="ru-RU" sz="2400" b="1" dirty="0" smtClean="0"/>
              <a:t>Семья </a:t>
            </a:r>
            <a:r>
              <a:rPr lang="ru-RU" sz="2400" b="1" dirty="0"/>
              <a:t>– что может быть важнее? </a:t>
            </a:r>
            <a:endParaRPr lang="ru-RU" sz="2400" b="1" dirty="0" smtClean="0"/>
          </a:p>
          <a:p>
            <a:pPr algn="ctr" eaLnBrk="1" hangingPunct="1"/>
            <a:r>
              <a:rPr lang="ru-RU" sz="2400" b="1" dirty="0" smtClean="0"/>
              <a:t>Правила </a:t>
            </a:r>
            <a:r>
              <a:rPr lang="ru-RU" sz="2400" b="1" dirty="0"/>
              <a:t>семейного общения.</a:t>
            </a:r>
            <a:endParaRPr lang="ru-RU" sz="2400" dirty="0"/>
          </a:p>
          <a:p>
            <a:pPr algn="r"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r" eaLnBrk="1" hangingPunct="1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Коврина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Т.А., </a:t>
            </a:r>
          </a:p>
          <a:p>
            <a:pPr algn="r"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algn="r" eaLnBrk="1" hangingPunct="1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высшей квалификационной категории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портр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08" y="3110801"/>
            <a:ext cx="2189615" cy="291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644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 с занятия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esktop\семья и отечество\фото к конкурсу семьи\DSCN92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0" b="11919"/>
          <a:stretch/>
        </p:blipFill>
        <p:spPr bwMode="auto">
          <a:xfrm>
            <a:off x="0" y="1163782"/>
            <a:ext cx="9144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25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Admin\Desktop\семья и отечество\фото к конкурсу семьи\DSCN926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" t="6869" r="1818" b="13738"/>
          <a:stretch/>
        </p:blipFill>
        <p:spPr bwMode="auto">
          <a:xfrm>
            <a:off x="1128022" y="1600200"/>
            <a:ext cx="688795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2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Admin\Desktop\семья и отечество\фото к конкурсу семьи\DSCN93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4" t="11612" r="39236"/>
          <a:stretch/>
        </p:blipFill>
        <p:spPr bwMode="auto">
          <a:xfrm>
            <a:off x="4009078" y="260648"/>
            <a:ext cx="4572000" cy="606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Инсценировка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51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«Угадай, чьи родители»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Admin\Desktop\семья и отечество\фото к конкурсу семьи\DSCN93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" t="16486" r="19394" b="11718"/>
          <a:stretch/>
        </p:blipFill>
        <p:spPr bwMode="auto">
          <a:xfrm>
            <a:off x="827584" y="1645032"/>
            <a:ext cx="7378761" cy="492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8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Танец «Оранжевые фантазии»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Admin\Desktop\семья и отечество\фото к конкурсу семьи\DSCN9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2" t="-9899" r="1212" b="23839"/>
          <a:stretch/>
        </p:blipFill>
        <p:spPr bwMode="auto">
          <a:xfrm>
            <a:off x="292549" y="548680"/>
            <a:ext cx="8547825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7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Танец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«Вишенки»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Admin\Desktop\семья и отечество\фото к конкурсу семьи\DSCN932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17"/>
          <a:stretch/>
        </p:blipFill>
        <p:spPr bwMode="auto">
          <a:xfrm>
            <a:off x="539552" y="1099980"/>
            <a:ext cx="7992888" cy="529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2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Суслов В.Н. Этикет учусь правилам поведения. 1-4 классы. Тесты и практические задания /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В.Н.Суслов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-  Легион: Ростов-на-Дону, 2012. 160 с.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Фридман Л.М. и др. Изучение личности учащегося и ученических коллективов: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Кн. для учителя /Л.М. Фридман, Т.А. Пушкина, И.Я.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Каплунович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- М.: Просвещение,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2014</a:t>
            </a:r>
          </a:p>
          <a:p>
            <a:pPr marL="0">
              <a:lnSpc>
                <a:spcPct val="150000"/>
              </a:lnSpc>
              <a:spcBef>
                <a:spcPts val="0"/>
              </a:spcBef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Щуркова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Н.Е. «Программа воспитания школьника». – М.,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2013.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949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712968" cy="1143000"/>
          </a:xfrm>
        </p:spPr>
        <p:txBody>
          <a:bodyPr>
            <a:no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5328592" cy="44973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Солнце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небе проснулось,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Нам, ребята, улыбнулось.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Глазки тихо закрываем,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Руки к небу поднимаем.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Лучик солнышка возьмём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 к сердечку поднесём.</a:t>
            </a:r>
          </a:p>
        </p:txBody>
      </p:sp>
      <p:pic>
        <p:nvPicPr>
          <p:cNvPr id="4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188" y="-2"/>
            <a:ext cx="3830811" cy="327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11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Правило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- это то, что было когда-то установлено и стало привычным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57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Развлекай себя сам</a:t>
            </a:r>
          </a:p>
          <a:p>
            <a:pPr lvl="0">
              <a:lnSpc>
                <a:spcPct val="150000"/>
              </a:lnSpc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Не упрямься</a:t>
            </a:r>
          </a:p>
          <a:p>
            <a:pPr lvl="0">
              <a:lnSpc>
                <a:spcPct val="150000"/>
              </a:lnSpc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Умей договариваться</a:t>
            </a:r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31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ownloads\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1" t="6869" r="4148" b="25859"/>
          <a:stretch/>
        </p:blipFill>
        <p:spPr bwMode="auto">
          <a:xfrm>
            <a:off x="395536" y="332656"/>
            <a:ext cx="3303142" cy="384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ownloads\IMG_1812-01-03-17-02-38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t="1818" r="18081" b="26464"/>
          <a:stretch/>
        </p:blipFill>
        <p:spPr bwMode="auto">
          <a:xfrm>
            <a:off x="2846365" y="3228287"/>
            <a:ext cx="3507019" cy="362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ownloads\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9" t="2322" r="8044" b="27476"/>
          <a:stretch/>
        </p:blipFill>
        <p:spPr bwMode="auto">
          <a:xfrm>
            <a:off x="5868144" y="159327"/>
            <a:ext cx="2985738" cy="393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5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ownloads\media-share-0-02-05-a752b49d01d73f46f3c87b298d520e08331f95f92e6ef04d3b63468a25b57423-Pictur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t="6870" r="9059" b="33736"/>
          <a:stretch/>
        </p:blipFill>
        <p:spPr bwMode="auto">
          <a:xfrm>
            <a:off x="5362662" y="62524"/>
            <a:ext cx="3375771" cy="367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DCIM\112NIKON\DSCN36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3" t="26870" r="35607" b="10099"/>
          <a:stretch/>
        </p:blipFill>
        <p:spPr bwMode="auto">
          <a:xfrm>
            <a:off x="2339752" y="2996952"/>
            <a:ext cx="365809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DCIM\112NIKON\DSCN363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76" t="25252" r="31364" b="20606"/>
          <a:stretch/>
        </p:blipFill>
        <p:spPr bwMode="auto">
          <a:xfrm>
            <a:off x="395536" y="62524"/>
            <a:ext cx="3297382" cy="371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35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DCIM\115NIKON\DSCN36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06" t="2499" r="4327" b="13176"/>
          <a:stretch/>
        </p:blipFill>
        <p:spPr bwMode="auto">
          <a:xfrm rot="16200000">
            <a:off x="5432711" y="362404"/>
            <a:ext cx="375118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DCIM\115NIKON\DSCN36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3435" r="20152" b="11919"/>
          <a:stretch/>
        </p:blipFill>
        <p:spPr bwMode="auto">
          <a:xfrm rot="16200000">
            <a:off x="-418543" y="441525"/>
            <a:ext cx="4001795" cy="31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DCIM\115NIKON\DSCN36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6" t="38181" r="28182" b="15759"/>
          <a:stretch/>
        </p:blipFill>
        <p:spPr bwMode="auto">
          <a:xfrm rot="16200000">
            <a:off x="2865315" y="3304682"/>
            <a:ext cx="3846307" cy="294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Игра «В мире симпатий»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нравится в тебе…</a:t>
            </a:r>
          </a:p>
        </p:txBody>
      </p:sp>
    </p:spTree>
    <p:extLst>
      <p:ext uri="{BB962C8B-B14F-4D97-AF65-F5344CB8AC3E}">
        <p14:creationId xmlns:p14="http://schemas.microsoft.com/office/powerpoint/2010/main" val="315201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семья и отечество\фото к конкурсу семьи\ceqZG38fWo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" t="2168" r="2424"/>
          <a:stretch/>
        </p:blipFill>
        <p:spPr bwMode="auto">
          <a:xfrm>
            <a:off x="387927" y="332656"/>
            <a:ext cx="8534400" cy="59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11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4600"/>
      </a:hlink>
      <a:folHlink>
        <a:srgbClr val="33993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</TotalTime>
  <Words>175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«В мире симпатий» </vt:lpstr>
      <vt:lpstr>Презентация PowerPoint</vt:lpstr>
      <vt:lpstr>Фото с занятия</vt:lpstr>
      <vt:lpstr>Работа в группах</vt:lpstr>
      <vt:lpstr>Инсценировка</vt:lpstr>
      <vt:lpstr>Игра «Угадай, чьи родители»</vt:lpstr>
      <vt:lpstr>Танец «Оранжевые фантазии»</vt:lpstr>
      <vt:lpstr>Танец «Вишенки»</vt:lpstr>
      <vt:lpstr>Литература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56</cp:revision>
  <cp:lastPrinted>2014-05-11T14:22:19Z</cp:lastPrinted>
  <dcterms:created xsi:type="dcterms:W3CDTF">2013-09-07T18:35:40Z</dcterms:created>
  <dcterms:modified xsi:type="dcterms:W3CDTF">2017-12-10T05:06:57Z</dcterms:modified>
</cp:coreProperties>
</file>