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31" r:id="rId3"/>
    <p:sldId id="332" r:id="rId4"/>
    <p:sldId id="288" r:id="rId5"/>
    <p:sldId id="278" r:id="rId6"/>
    <p:sldId id="281" r:id="rId7"/>
    <p:sldId id="282" r:id="rId8"/>
    <p:sldId id="280" r:id="rId9"/>
    <p:sldId id="299" r:id="rId10"/>
    <p:sldId id="298" r:id="rId11"/>
    <p:sldId id="291" r:id="rId12"/>
    <p:sldId id="294" r:id="rId13"/>
    <p:sldId id="296" r:id="rId14"/>
    <p:sldId id="318" r:id="rId15"/>
    <p:sldId id="322" r:id="rId16"/>
    <p:sldId id="321" r:id="rId17"/>
    <p:sldId id="320" r:id="rId18"/>
    <p:sldId id="301" r:id="rId19"/>
    <p:sldId id="317" r:id="rId20"/>
    <p:sldId id="260" r:id="rId21"/>
    <p:sldId id="300" r:id="rId22"/>
    <p:sldId id="267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-1123" y="-77"/>
      </p:cViewPr>
      <p:guideLst>
        <p:guide orient="horz" pos="2140"/>
        <p:guide pos="2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2B514-CB10-4885-94A4-669E6F05E08A}" type="slidenum">
              <a:rPr lang="ru-RU" smtClean="0"/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96CD2-6CAC-4778-991C-DAB5A24CAF2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2B514-CB10-4885-94A4-669E6F05E08A}" type="slidenum">
              <a:rPr lang="ru-RU" smtClean="0"/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 panose="020B0603020202020204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Маслениц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9770"/>
            <a:ext cx="9144000" cy="5409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" y="534670"/>
            <a:ext cx="8691245" cy="57886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591185"/>
            <a:ext cx="8477885" cy="58470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368935"/>
            <a:ext cx="8764905" cy="61201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lori-0002833716-bigwww"/>
          <p:cNvPicPr>
            <a:picLocks noChangeAspect="1"/>
          </p:cNvPicPr>
          <p:nvPr/>
        </p:nvPicPr>
        <p:blipFill>
          <a:blip r:embed="rId1"/>
          <a:srcRect t="12497"/>
          <a:stretch>
            <a:fillRect/>
          </a:stretch>
        </p:blipFill>
        <p:spPr>
          <a:xfrm>
            <a:off x="114935" y="699135"/>
            <a:ext cx="8931275" cy="57416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399415"/>
            <a:ext cx="8882380" cy="615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318770" y="344170"/>
            <a:ext cx="8481695" cy="61988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bb407cbf6854cd852c1f671cd06e94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fG6auK-uIY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32740"/>
            <a:ext cx="7780655" cy="63550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3330" y="-27305"/>
            <a:ext cx="5360670" cy="357441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3213100"/>
            <a:ext cx="476250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650" y="0"/>
            <a:ext cx="7122795" cy="822960"/>
          </a:xfrm>
        </p:spPr>
        <p:txBody>
          <a:bodyPr/>
          <a:lstStyle/>
          <a:p>
            <a:r>
              <a:rPr lang="ru-RU" dirty="0" smtClean="0"/>
              <a:t>     Какие бывают блины?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5" y="601345"/>
            <a:ext cx="8688705" cy="16192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Блины </a:t>
            </a:r>
            <a:r>
              <a:rPr lang="ru-RU" sz="2400" dirty="0"/>
              <a:t>бывают на воде, на молоке, ряженке, сыворотке, кефире, минеральной </a:t>
            </a:r>
            <a:r>
              <a:rPr lang="ru-RU" sz="2400" dirty="0" smtClean="0"/>
              <a:t>воде,</a:t>
            </a:r>
            <a:r>
              <a:rPr lang="ru-RU" sz="2400" dirty="0"/>
              <a:t> обычные, заварные</a:t>
            </a:r>
            <a:r>
              <a:rPr lang="ru-RU" sz="2400" dirty="0" smtClean="0"/>
              <a:t>, гречишные, классические, пшеничные, пшенные, овсяные,  дрожжевые </a:t>
            </a:r>
            <a:r>
              <a:rPr lang="ru-RU" sz="2400" dirty="0"/>
              <a:t>и с припеком.</a:t>
            </a:r>
            <a:endParaRPr lang="ru-RU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" y="2348230"/>
            <a:ext cx="4456430" cy="403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85" y="2348230"/>
            <a:ext cx="4495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8064896" cy="1440160"/>
          </a:xfrm>
        </p:spPr>
        <p:txBody>
          <a:bodyPr/>
          <a:lstStyle/>
          <a:p>
            <a:pPr algn="ctr"/>
            <a:r>
              <a:rPr lang="ru-RU" dirty="0" smtClean="0"/>
              <a:t>Блины- традиционное русское лакомство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005064"/>
            <a:ext cx="4355976" cy="2592288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/>
          </a:p>
          <a:p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95" y="1916430"/>
            <a:ext cx="7193915" cy="4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9650" y="231775"/>
            <a:ext cx="7125335" cy="1181100"/>
          </a:xfrm>
        </p:spPr>
        <p:txBody>
          <a:bodyPr/>
          <a:p>
            <a:pPr algn="ctr"/>
            <a:r>
              <a:rPr lang="ru-RU" altLang="en-US" sz="4000"/>
              <a:t>Приятного апетита!</a:t>
            </a:r>
            <a:endParaRPr lang="ru-RU" altLang="en-US" sz="4000"/>
          </a:p>
        </p:txBody>
      </p:sp>
      <p:pic>
        <p:nvPicPr>
          <p:cNvPr id="5" name="Изображение 4" descr="Gl(1399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412875"/>
            <a:ext cx="8411210" cy="5045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08440" cy="1304290"/>
          </a:xfrm>
        </p:spPr>
        <p:txBody>
          <a:bodyPr/>
          <a:lstStyle/>
          <a:p>
            <a:pPr algn="ctr"/>
            <a:r>
              <a:rPr lang="ru-RU" sz="3600" dirty="0" smtClean="0"/>
              <a:t>Рецепт ржаных блинов на молоке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3999" cy="504055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Продукты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/>
              <a:t>Молоко - 0,5 л</a:t>
            </a:r>
            <a:endParaRPr lang="ru-RU" sz="2400" dirty="0"/>
          </a:p>
          <a:p>
            <a:r>
              <a:rPr lang="ru-RU" sz="2400" dirty="0"/>
              <a:t>Яйца - 2 шт.</a:t>
            </a:r>
            <a:endParaRPr lang="ru-RU" sz="2400" dirty="0"/>
          </a:p>
          <a:p>
            <a:r>
              <a:rPr lang="ru-RU" sz="2400" dirty="0"/>
              <a:t>Масло растительное - 2 ст. ложка + для смазывания сковороды</a:t>
            </a:r>
            <a:endParaRPr lang="ru-RU" sz="2400" dirty="0"/>
          </a:p>
          <a:p>
            <a:r>
              <a:rPr lang="ru-RU" sz="2400" dirty="0"/>
              <a:t>Мука ржаная- 125 г.</a:t>
            </a:r>
            <a:endParaRPr lang="ru-RU" sz="2400" dirty="0"/>
          </a:p>
          <a:p>
            <a:r>
              <a:rPr lang="ru-RU" sz="2400" dirty="0"/>
              <a:t>Мука пшеничная -125г.</a:t>
            </a:r>
            <a:endParaRPr lang="ru-RU" sz="2400" dirty="0"/>
          </a:p>
          <a:p>
            <a:r>
              <a:rPr lang="ru-RU" sz="2400" dirty="0"/>
              <a:t>Сахар - 1 ст. ложка</a:t>
            </a:r>
            <a:endParaRPr lang="ru-RU" sz="2400" dirty="0"/>
          </a:p>
          <a:p>
            <a:r>
              <a:rPr lang="ru-RU" sz="2400" dirty="0"/>
              <a:t>Соль - 1 щепотка</a:t>
            </a:r>
            <a:endParaRPr lang="ru-RU" sz="2400" dirty="0"/>
          </a:p>
          <a:p>
            <a:r>
              <a:rPr lang="ru-RU" sz="2400" dirty="0"/>
              <a:t>Масло сливочное - 1 ст. ложка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1124744"/>
          </a:xfrm>
        </p:spPr>
        <p:txBody>
          <a:bodyPr/>
          <a:lstStyle/>
          <a:p>
            <a:r>
              <a:rPr lang="ru-RU" dirty="0" smtClean="0"/>
              <a:t>             Блины на молоке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132856"/>
            <a:ext cx="9036496" cy="511256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Заводим тесто:</a:t>
            </a:r>
            <a:endParaRPr lang="ru-RU" dirty="0"/>
          </a:p>
          <a:p>
            <a:r>
              <a:rPr lang="ru-RU" dirty="0"/>
              <a:t>В глубокую миску разбить яйца, добавить сахар и соль, тщательно взбить при помощи венчика или миксера.</a:t>
            </a:r>
            <a:endParaRPr lang="ru-RU" dirty="0"/>
          </a:p>
          <a:p>
            <a:r>
              <a:rPr lang="ru-RU" dirty="0"/>
              <a:t>Затем добавить небольшое количество молока, примерно 1/3. Добавить просеянную муку. Хорошо взбить смесь, чтобы не было комочков. Развести смесь оставшимся молоком. Затем добавить растительное масло. Хорошо перемешать.</a:t>
            </a:r>
            <a:endParaRPr lang="ru-RU" dirty="0"/>
          </a:p>
          <a:p>
            <a:r>
              <a:rPr lang="ru-RU" dirty="0"/>
              <a:t>Тесто для молочных блинов готово к выпечке.</a:t>
            </a:r>
            <a:endParaRPr lang="ru-RU" dirty="0"/>
          </a:p>
          <a:p>
            <a:r>
              <a:rPr lang="ru-RU" dirty="0"/>
              <a:t>Приготовление:</a:t>
            </a:r>
            <a:endParaRPr lang="ru-RU" dirty="0"/>
          </a:p>
          <a:p>
            <a:r>
              <a:rPr lang="ru-RU" dirty="0"/>
              <a:t>Разогреть сковороду, первый раз смазать небольшим количеством растительного масла</a:t>
            </a:r>
            <a:endParaRPr lang="ru-RU" dirty="0"/>
          </a:p>
          <a:p>
            <a:r>
              <a:rPr lang="ru-RU" dirty="0"/>
              <a:t>Налить теста немного меньше, чем 2/3 половника, или меньше, зависит от размера сковороды. При помощи прокручивания сковороды распределить блин тонким слоем по сковороде. Печь до золотистого цвета на среднем огне, приблизительно 1-2 минуты.</a:t>
            </a:r>
            <a:endParaRPr lang="ru-RU" dirty="0"/>
          </a:p>
          <a:p>
            <a:endParaRPr lang="ru-RU" dirty="0"/>
          </a:p>
          <a:p>
            <a:r>
              <a:rPr lang="ru-RU" dirty="0"/>
              <a:t>Затем перевернуть блин и жарить 30-40 секунд. Так пожарить все блины.</a:t>
            </a:r>
            <a:endParaRPr lang="ru-RU" dirty="0"/>
          </a:p>
          <a:p>
            <a:endParaRPr lang="ru-RU" dirty="0"/>
          </a:p>
          <a:p>
            <a:r>
              <a:rPr lang="ru-RU" dirty="0"/>
              <a:t>Молочные блины тонкие готовы.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920" y="116840"/>
            <a:ext cx="5932805" cy="3651885"/>
          </a:xfrm>
          <a:prstGeom prst="rect">
            <a:avLst/>
          </a:prstGeom>
        </p:spPr>
      </p:pic>
      <p:pic>
        <p:nvPicPr>
          <p:cNvPr id="7" name="Замещающее содержимое 5"/>
          <p:cNvPicPr>
            <a:picLocks noChangeAspect="1"/>
          </p:cNvPicPr>
          <p:nvPr>
            <p:ph sz="quarter" idx="4294967295"/>
          </p:nvPr>
        </p:nvPicPr>
        <p:blipFill>
          <a:blip r:embed="rId2"/>
          <a:srcRect b="27872"/>
          <a:stretch>
            <a:fillRect/>
          </a:stretch>
        </p:blipFill>
        <p:spPr>
          <a:xfrm>
            <a:off x="179705" y="3141345"/>
            <a:ext cx="5365750" cy="36487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247015"/>
            <a:ext cx="8739505" cy="64541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2225"/>
            <a:ext cx="4979670" cy="6832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5335" y="0"/>
            <a:ext cx="5052695" cy="6855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43880" y="286385"/>
            <a:ext cx="3335020" cy="6464300"/>
          </a:xfrm>
        </p:spPr>
        <p:txBody>
          <a:bodyPr/>
          <a:p>
            <a:pPr algn="ctr"/>
            <a:r>
              <a:rPr lang="ru-RU" altLang="en-US"/>
              <a:t> </a:t>
            </a:r>
            <a:endParaRPr lang="ru-RU" altLang="en-US" sz="280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rcRect b="14583"/>
          <a:stretch>
            <a:fillRect/>
          </a:stretch>
        </p:blipFill>
        <p:spPr>
          <a:xfrm>
            <a:off x="1761490" y="51435"/>
            <a:ext cx="5551805" cy="6771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scale_1200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332740"/>
            <a:ext cx="8407400" cy="6221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6c10d2d8-36ee-5787-a379-17cfc02ea170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621030"/>
            <a:ext cx="7868920" cy="59016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Блины- национальное русское кушанье»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Блины- национальное русское кушанье»</Template>
  <TotalTime>0</TotalTime>
  <Words>1320</Words>
  <Application>WPS Presentation</Application>
  <PresentationFormat>Экран (4:3)</PresentationFormat>
  <Paragraphs>45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SimSun</vt:lpstr>
      <vt:lpstr>Wingdings</vt:lpstr>
      <vt:lpstr>Trebuchet MS</vt:lpstr>
      <vt:lpstr>Wingdings 2</vt:lpstr>
      <vt:lpstr>Wingdings</vt:lpstr>
      <vt:lpstr>Arial</vt:lpstr>
      <vt:lpstr>Courier New</vt:lpstr>
      <vt:lpstr>Verdana</vt:lpstr>
      <vt:lpstr>Microsoft YaHei</vt:lpstr>
      <vt:lpstr>Arial Unicode MS</vt:lpstr>
      <vt:lpstr>Calibri</vt:lpstr>
      <vt:lpstr>Блины- национальное русское кушанье»</vt:lpstr>
      <vt:lpstr>PowerPoint 演示文稿</vt:lpstr>
      <vt:lpstr>Блины- традиционное русское лакомство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Какие бывают блины?</vt:lpstr>
      <vt:lpstr>Приятного апетита!</vt:lpstr>
      <vt:lpstr>Рецепт ржаных блинов на молоке</vt:lpstr>
      <vt:lpstr>             Блины на молоке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«Блины- национальное русское кушанье»</dc:title>
  <dc:creator>7</dc:creator>
  <cp:lastModifiedBy>User</cp:lastModifiedBy>
  <cp:revision>18</cp:revision>
  <dcterms:created xsi:type="dcterms:W3CDTF">2021-01-11T13:13:00Z</dcterms:created>
  <dcterms:modified xsi:type="dcterms:W3CDTF">2025-09-02T01:59:45Z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02FCDB642D9D4FD7816C9036ECEE4FE5</vt:lpwstr>
  </property>
  <property fmtid="{D5CDD505-2E9C-101B-9397-08002B2CF9AE}" pid="3" name="KSOProductBuildVer">
    <vt:lpwstr>1049-11.2.0.11516</vt:lpwstr>
  </property>
</Properties>
</file>