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7" r:id="rId2"/>
    <p:sldId id="261" r:id="rId3"/>
    <p:sldId id="262" r:id="rId4"/>
    <p:sldId id="260" r:id="rId5"/>
    <p:sldId id="264" r:id="rId6"/>
    <p:sldId id="270" r:id="rId7"/>
    <p:sldId id="265" r:id="rId8"/>
    <p:sldId id="267" r:id="rId9"/>
    <p:sldId id="268" r:id="rId10"/>
    <p:sldId id="290" r:id="rId11"/>
    <p:sldId id="266" r:id="rId12"/>
    <p:sldId id="269" r:id="rId13"/>
    <p:sldId id="282" r:id="rId14"/>
    <p:sldId id="271" r:id="rId15"/>
    <p:sldId id="272" r:id="rId16"/>
    <p:sldId id="273" r:id="rId17"/>
    <p:sldId id="279" r:id="rId18"/>
    <p:sldId id="274" r:id="rId19"/>
    <p:sldId id="275" r:id="rId20"/>
    <p:sldId id="289" r:id="rId21"/>
    <p:sldId id="276" r:id="rId22"/>
    <p:sldId id="287" r:id="rId23"/>
    <p:sldId id="277" r:id="rId24"/>
    <p:sldId id="288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5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1BE67-86EB-494D-96D9-61B8B0E6AF13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FF567-F6A7-432F-B780-033254ED16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F567-F6A7-432F-B780-033254ED16C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48CD0B-18B9-4804-ACA6-E66A7CBA370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179236B-E4B4-4884-BE51-F4EEF98E99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5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Шаблоны для презентаций &quot;Осень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15166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5852" y="6215058"/>
            <a:ext cx="2500330" cy="6429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Прямоугольник 7"/>
          <p:cNvSpPr/>
          <p:nvPr/>
        </p:nvSpPr>
        <p:spPr>
          <a:xfrm>
            <a:off x="1857356" y="4000504"/>
            <a:ext cx="57150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- логопед МДОУ №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петушок»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Дырда Алина Олеговна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высш.кв.категория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42852"/>
            <a:ext cx="810916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«Приёмы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креативного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речевого моделирования как инновационная форма работы по развитию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лексико-грамматического строя речи 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дошкольников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ОНР III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уровня»</a:t>
            </a:r>
          </a:p>
          <a:p>
            <a:pPr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0"/>
            <a:ext cx="3357586" cy="36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376615"/>
            <a:ext cx="3143272" cy="348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0"/>
            <a:ext cx="350046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857232"/>
            <a:ext cx="821537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этап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Ребенку называются пары слов </a:t>
            </a:r>
            <a:r>
              <a:rPr lang="ru-RU" sz="32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 наглядной опоры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 он также ищет сходные признаки в данных названиях: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Самолет, чашка;</a:t>
            </a:r>
          </a:p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Стадион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слон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Комар, роса и т. д.</a:t>
            </a:r>
          </a:p>
          <a:p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242" name="AutoShape 2" descr="✓ Самолет клипарт #2 скачать клипарт бесплатно - Clipart-D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✓ Самолет клипарт #2 скачать клипарт бесплатно - Clipart-D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38" name="AutoShape 2" descr="Логопед - Облова Янина Вячеславовна - ГБДОУ «Детский сад № 46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Логопед - Облова Янина Вячеславовна - ГБДОУ «Детский сад № 46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3714752"/>
            <a:ext cx="335758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14290"/>
            <a:ext cx="8429684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Упражнение – « Подобрать  прилагательные и существительные, заключающие в себя  понятия»: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весны и зимы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тепла и холода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утра и вечера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Весна и Зима 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Существительные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Прилагательные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Весна</a:t>
            </a:r>
            <a:r>
              <a:rPr lang="ru-RU" sz="2400" dirty="0" smtClean="0">
                <a:solidFill>
                  <a:srgbClr val="002060"/>
                </a:solidFill>
              </a:rPr>
              <a:t>           какая?        теплая, солнечная, веселая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солнце          какое?        яркое, весеннее, лучистое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почки            какие?         березовые, весенние, зеленые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листочки       какие?        маленькие, клейкие, зеленые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подснежник  какой?        голубой ,первый, белый                         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Зима</a:t>
            </a:r>
            <a:r>
              <a:rPr lang="ru-RU" sz="2400" dirty="0" smtClean="0">
                <a:solidFill>
                  <a:srgbClr val="002060"/>
                </a:solidFill>
              </a:rPr>
              <a:t>             какая?        холодная, морозная, снежная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мороз            какой?        сильный, трескучий, колючий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снег               какой?        белый, пушистый, чистый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метель          какая?        сильная, снежная, зимняя</a:t>
            </a:r>
          </a:p>
          <a:p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6866" name="Picture 2" descr="https://i.mycdn.me/i?r=AyH4iRPQ2q0otWIFepML2LxREOnJbgh1lbPspBEWn4VSo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14290"/>
            <a:ext cx="2813043" cy="3750724"/>
          </a:xfrm>
          <a:prstGeom prst="rect">
            <a:avLst/>
          </a:prstGeom>
          <a:noFill/>
        </p:spPr>
      </p:pic>
      <p:pic>
        <p:nvPicPr>
          <p:cNvPr id="36870" name="Picture 6" descr="https://i.mycdn.me/i?r=AyH4iRPQ2q0otWIFepML2LxR2U7KYya7wmX0jLRaur1px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3143248"/>
            <a:ext cx="2786082" cy="3429024"/>
          </a:xfrm>
          <a:prstGeom prst="rect">
            <a:avLst/>
          </a:prstGeom>
          <a:noFill/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0"/>
            <a:ext cx="2928958" cy="351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2786058"/>
            <a:ext cx="3071834" cy="3677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571480"/>
            <a:ext cx="807249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Упражнение- «Поиск причин возникновения событий».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Подбор слова – причины (существительное)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Маше на день рождения подарили большую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куклу –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Праздник.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Море было ласковое и теплое –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Лето.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Солнце медленно заходило за горизонт –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Вечер.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За окном громко пел скворец –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Весна.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Ваня увидел из окна большие лужи, мокрые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деревья и кусты –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Дождь.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SB\Desktop\ДЫРДА ТЕАТР ФОТО\фото\IMG_56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6475" y="4357694"/>
            <a:ext cx="3407525" cy="2333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21537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Упражнение-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может быть таким?»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-подобрать слова - существительные, ориентируясь на заданные признаки.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вариант -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назвать по три предмета, которые могут сочетать 2 названные признака: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яркий – жёлтый (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свет, лампа, солнце…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пушистый – зелёный (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ёлка, шарф, трава…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вариант -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назвать два предмета, которые бы обладали сразу тремя признаками: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гладкий – чёрный – тихий (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вода, собака…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белый – мягкий – съедобный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(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хлеб, мороженое..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Char char="-"/>
            </a:pPr>
            <a:endParaRPr lang="ru-RU" sz="2800" dirty="0" smtClean="0"/>
          </a:p>
          <a:p>
            <a:pPr algn="ctr"/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SB\Desktop\ДЫРДА ТЕАТР ФОТО\фото\IMG_57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167190"/>
            <a:ext cx="4036215" cy="2690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642918"/>
            <a:ext cx="778674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Упражнение- «Активные буквы»- 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придумывать глаголы, начинающиеся с определенной буквы.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предложить дорисовать к буквам детали так, чтобы было видно, что буквы «делают действия».</a:t>
            </a:r>
          </a:p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называют  действия, которые начинаются на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букву «Б»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 бодаться, болеть, бомбить, белить, булькать, барабанить, брызгать, бегать.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2" name="AutoShape 2" descr="Веселая Буква Ч Clipart (#1448207) - Pin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Веселая Буква Ч Clipart (#1448207) - Pin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0" name="Picture 10" descr="Клипарты буквы на день буквар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4357694"/>
            <a:ext cx="3140242" cy="2066918"/>
          </a:xfrm>
          <a:prstGeom prst="rect">
            <a:avLst/>
          </a:prstGeom>
          <a:noFill/>
        </p:spPr>
      </p:pic>
      <p:sp>
        <p:nvSpPr>
          <p:cNvPr id="10252" name="AutoShape 12" descr="Веселая буква картинк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4" name="Picture 14" descr="Веселая буква картинки для дете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429132"/>
            <a:ext cx="1602000" cy="1760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Дети рисуют: клипарт на прозрачном фоне. Обсуждение на LiveInternet -  Российский Сервис Онлайн-Дневник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81850" y="5286388"/>
            <a:ext cx="2262150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210868"/>
            <a:ext cx="3286148" cy="3647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0"/>
            <a:ext cx="2857520" cy="3319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214290"/>
            <a:ext cx="2838987" cy="3519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3390544"/>
            <a:ext cx="2663829" cy="3467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https://i.mycdn.me/i?r=AyH4iRPQ2q0otWIFepML2LxRlZAdgP0twHkGc2-iFv-FM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46" y="0"/>
            <a:ext cx="2714612" cy="3357562"/>
          </a:xfrm>
          <a:prstGeom prst="rect">
            <a:avLst/>
          </a:prstGeom>
          <a:noFill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75331" y="3033930"/>
            <a:ext cx="3268669" cy="3824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0010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Упражнение – «Подобрать определения к 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словосочетаниям»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«девушка со светлыми волосами» - светловолосая  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девушка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«человек с добрым сердцем» - добросердечный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человек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«человек высокого роста» - высокорослый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человек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«ребенок пяти лет» - пятилетний ребенок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«конь с длинными ногами» -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длинноногий конь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52" y="3857628"/>
            <a:ext cx="3286148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714356"/>
            <a:ext cx="828680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Упражнение- «Придумать рассказ, историю или сказку, используя заданный набор слов».  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Ветер, арбуз, машина.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Солнце, улица, светофор.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Самолет, дождь, горы.</a:t>
            </a:r>
          </a:p>
          <a:p>
            <a:pPr>
              <a:buFontTx/>
              <a:buChar char="-"/>
            </a:pP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Ветер, арбуз, машина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По улице ехала грузовая машина. Кузов машины был заполнен арбузами.  Машина подъехала к магазину. Рабочие начали выгружать арбузы. Вдруг налетел сильный ветер. Резкий порыв ветра сбил с ног одного рабочего. Он упал и уронил арбуз. Арбуз с треском раскололся пополам. И т.д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1714488"/>
            <a:ext cx="72152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Инновационно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логопедическая технология-  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«продуманная  во всех деталях технология, основанная на внедрении современных, новых методов и приемов коррекционной работы, направленной на повышение ее качества».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6084" name="Picture 4" descr="Wind Cloud Drawing , Winds Transparent B #1589580 - PNG Images - PNGi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0"/>
            <a:ext cx="3094213" cy="21288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86" name="AutoShape 6" descr="Грейпфрут вьетнамской кухни Фруктовый салат Da Xanh pomelo, красное сердце  рубиновый грейпфрут, натуральные продукты, еда, цитрусовые png | Klipart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108" name="Picture 28" descr="кукла на прозрачном фоне PNG cliparts for free download | UIHe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857760"/>
            <a:ext cx="2952750" cy="1533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6126" name="Picture 46" descr="арбуз PNG | Hot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1428736"/>
            <a:ext cx="3143272" cy="29289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30000" y="2357430"/>
            <a:ext cx="3114000" cy="394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4" descr="https://i.mycdn.me/i?r=AyH4iRPQ2q0otWIFepML2LxRjwxDu0IUtuJi_LFNBI7lSw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1071546"/>
            <a:ext cx="2643206" cy="3753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00035" y="1"/>
            <a:ext cx="842968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Упражнение- «Хорошо — плохо»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рассмотреть какой-нибудь предмет или явление и  дать как можно больше ответов на вопрос, чем это хорошо и чем плохо.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идет дождь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падает снег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дерутся …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«Идет дождь»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Хорошо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растения будет лучше расти...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лужам можно пускать кораблики...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всю пыль прибьет к земле, дома  и улицы будут чистые...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Плохо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нельзя гулять по улице...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можно промокнуть и заболеть...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 в реке может выйти из берегов...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071810"/>
            <a:ext cx="292895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357430"/>
            <a:ext cx="3068626" cy="3581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C:\Users\SB\Desktop\ДЫРДА ТЕАТР ФОТО\фото\IMG_57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214290"/>
            <a:ext cx="3929058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2" descr="C:\Users\SB\Desktop\ДЫРДА ТЕАТР ФОТО\фото\IMG_57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3143248"/>
            <a:ext cx="3429024" cy="3714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42187" y="285728"/>
            <a:ext cx="8701813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Упражнение –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«Наоборот»-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смыслить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действия с предметами и помогает найти 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неожиданные решения проблем. Способствует расширению словаря и активизации детской речи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«Наоборот»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Карандаш  используют для рисования.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антикарандаш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может быть предмет, который уничтожает нарисованное,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мешает рисовать там, где этого делать нельзя.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Теперь перечислим предметы, которые могут выполнять эти функции: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ластик;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влажные салфетки;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специальная бумага, с которой через некоторое время исчезает нарисованное;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специальные чернила, которые не видны в обычных условиях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ит.д.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Star\Desktop\Дырда фото\20171219_105111_H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428604"/>
            <a:ext cx="4176464" cy="3115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tar\Desktop\Дырда фото\20171219_105107_H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000240"/>
            <a:ext cx="3625435" cy="3005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4" name="Picture 2" descr="Я ВОЗЬМУ КАРАНДАШ... ) Клипарт PNG.. Обсуждение на LiveInternet -  Российский Сервис Онлайн-Дневник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3643314"/>
            <a:ext cx="1965924" cy="23490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4038" name="Picture 6" descr="Ластик Attache для ручки и карандаша, 59х19х9 мм - купить в  интернет-магазине Костер Санкт-Петербур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5286388"/>
            <a:ext cx="1928826" cy="1285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40" name="Picture 8" descr="Wipes clipart 2 » Clipart Statio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5357826"/>
            <a:ext cx="2500310" cy="1357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8" name="Picture 4" descr="Надпись Спасибо за внимание: скачать на прозрачном фоне — 3mu.ru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000100" y="2285992"/>
            <a:ext cx="6786610" cy="2000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C:\Users\SB\Desktop\slide-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7929618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857232"/>
            <a:ext cx="721523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креативного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речевого развития включает  в себя следующие«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микроинновационные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приемы: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err="1" smtClean="0">
                <a:solidFill>
                  <a:srgbClr val="002060"/>
                </a:solidFill>
              </a:rPr>
              <a:t>креативное</a:t>
            </a:r>
            <a:r>
              <a:rPr lang="ru-RU" sz="2400" dirty="0" smtClean="0">
                <a:solidFill>
                  <a:srgbClr val="002060"/>
                </a:solidFill>
              </a:rPr>
              <a:t> речевое моделирование</a:t>
            </a:r>
            <a:r>
              <a:rPr lang="ru-RU" sz="2400" dirty="0">
                <a:solidFill>
                  <a:srgbClr val="002060"/>
                </a:solidFill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мозговой штурм;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обратная мозговая атака;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оператор РВС;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метод «Маленьких человечков»;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метод «Хорошо—плохо»;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метод каталога;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игра «Наоборот»;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метод </a:t>
            </a:r>
            <a:r>
              <a:rPr lang="ru-RU" sz="2400" dirty="0" err="1">
                <a:solidFill>
                  <a:srgbClr val="002060"/>
                </a:solidFill>
              </a:rPr>
              <a:t>фантограмм</a:t>
            </a:r>
            <a:r>
              <a:rPr lang="ru-RU" sz="2400" dirty="0">
                <a:solidFill>
                  <a:srgbClr val="002060"/>
                </a:solidFill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построение цепочки противоречий;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упражнение «Ёлочка</a:t>
            </a:r>
            <a:r>
              <a:rPr lang="ru-RU" sz="2400" dirty="0" smtClean="0">
                <a:solidFill>
                  <a:srgbClr val="002060"/>
                </a:solidFill>
              </a:rPr>
              <a:t>».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Ребенок мальчик думая лицо | Премиум вектор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429132"/>
            <a:ext cx="2786082" cy="2321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1573588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Креативное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речевое моделирование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своеобразная  </a:t>
            </a: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микроинновационная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технология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Дети читают, библиотека | Мальчики иллюстрации, Иллюстрации, Де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714620"/>
            <a:ext cx="3786214" cy="3744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1214422"/>
            <a:ext cx="78581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Дивергентное мышление - 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 латинского </a:t>
            </a: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divergentis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- "расходящийся в разные стороны"). предполагает несколько или множество ответов на один вопрос.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Дивергентное мышление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—это  творческое, оригинальное мышление,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таком мышлении при одной поставленной задаче или проблеме возникает множество решений. </a:t>
            </a:r>
          </a:p>
          <a:p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8" name="Picture 6" descr="Дети читают, библиотека | Дошкольник, Школьные темы, Библейские подел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429132"/>
            <a:ext cx="3071834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857232"/>
            <a:ext cx="7286676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Креативное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речевое моделирование   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проводится в несколько этапов</a:t>
            </a:r>
          </a:p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«Найди общее»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Колодец, ведро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Лопата, сковородка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- Стол, шкаф	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- Вилка, ножницы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- Книга, театр и т. д.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этап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Предлагаются несложные задания с </a:t>
            </a:r>
            <a:r>
              <a:rPr lang="ru-RU" sz="28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наглядной опорой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элементы которых ребенку уже знакомы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1214422"/>
            <a:ext cx="842968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1-й вариант -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Найти общие признаки у предметов 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парах.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Колодец   -        Ведро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Чистый, глубокий, железный.     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Чистое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глубокое, железное,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Деревянный, новый, старый          Деревянное, новое ,старое,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расивый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поломанный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               Красивое, поломанное, грязный                                            грязное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2304" name="Picture 16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214818"/>
            <a:ext cx="1714512" cy="2214556"/>
          </a:xfrm>
          <a:prstGeom prst="rect">
            <a:avLst/>
          </a:prstGeom>
          <a:noFill/>
        </p:spPr>
      </p:pic>
      <p:pic>
        <p:nvPicPr>
          <p:cNvPr id="12310" name="Picture 22" descr="Ведро на прозрачном фоне 8 png » Шапки сайтов jpg бесплатн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429132"/>
            <a:ext cx="1990720" cy="2018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искусству. Шаблоны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714356"/>
            <a:ext cx="814393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2-й вариант-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Найти общие признаки у предметов при анализе признаков в паре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Лопата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сковородка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Лопата и сковородка сделаны из железа.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лопатой, и сковородкой можно защищаться.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лопате и на сковородке можно что-нибудь перенести.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Лопата и сковородка сделаны руками человека.</a:t>
            </a:r>
          </a:p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2" name="Picture 8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5000636"/>
            <a:ext cx="2357434" cy="1500198"/>
          </a:xfrm>
          <a:prstGeom prst="rect">
            <a:avLst/>
          </a:prstGeom>
          <a:noFill/>
        </p:spPr>
      </p:pic>
      <p:sp>
        <p:nvSpPr>
          <p:cNvPr id="11274" name="AutoShape 10" descr="✓ Сковорода - PNG #2 скачать клипарт бесплатно - Clipart-D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✓ Сковорода - PNG #2 скачать клипарт бесплатно - Clipart-D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Кира-скрап - клипарт и рамки на прозрачном фо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2" name="AutoShape 18" descr="Кира-скрап - клипарт и рамки на прозрачном фо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4" name="Picture 20" descr="✓ Сковорода - PNG #2 скачать клипарт бесплатно - Clipart-D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2000240"/>
            <a:ext cx="2023200" cy="1172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667</TotalTime>
  <Words>695</Words>
  <Application>Microsoft Office PowerPoint</Application>
  <PresentationFormat>Экран (4:3)</PresentationFormat>
  <Paragraphs>136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SB</dc:creator>
  <cp:lastModifiedBy>SB</cp:lastModifiedBy>
  <cp:revision>65</cp:revision>
  <dcterms:created xsi:type="dcterms:W3CDTF">2020-10-19T07:42:03Z</dcterms:created>
  <dcterms:modified xsi:type="dcterms:W3CDTF">2022-03-29T09:09:01Z</dcterms:modified>
</cp:coreProperties>
</file>