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60" r:id="rId6"/>
    <p:sldId id="261" r:id="rId7"/>
    <p:sldId id="263" r:id="rId8"/>
    <p:sldId id="265" r:id="rId9"/>
    <p:sldId id="267" r:id="rId10"/>
    <p:sldId id="268" r:id="rId11"/>
    <p:sldId id="270" r:id="rId12"/>
    <p:sldId id="289" r:id="rId13"/>
    <p:sldId id="271" r:id="rId14"/>
    <p:sldId id="275" r:id="rId15"/>
    <p:sldId id="291" r:id="rId16"/>
    <p:sldId id="292" r:id="rId17"/>
    <p:sldId id="276" r:id="rId18"/>
    <p:sldId id="274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109" d="100"/>
          <a:sy n="109" d="100"/>
        </p:scale>
        <p:origin x="168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чт 25.03.21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4632" cy="554461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Проект</a:t>
            </a:r>
            <a:br>
              <a:rPr lang="ru-RU" sz="36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2"/>
                </a:solidFill>
              </a:rPr>
              <a:t>Москва в жизни и творчестве Михаила Юрьевича Лермонтова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Автор: </a:t>
            </a:r>
            <a:r>
              <a:rPr lang="ru-RU" sz="2200" b="1" dirty="0" smtClean="0"/>
              <a:t>Барышникова Алёна,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обучающаяся 8-3 класса МОУ «Гимназия</a:t>
            </a:r>
            <a:br>
              <a:rPr lang="ru-RU" sz="2200" dirty="0" smtClean="0"/>
            </a:br>
            <a:r>
              <a:rPr lang="ru-RU" sz="2200" dirty="0" smtClean="0"/>
              <a:t>г. Вольска Саратовской области»</a:t>
            </a:r>
            <a:br>
              <a:rPr lang="ru-RU" sz="2200" dirty="0" smtClean="0"/>
            </a:br>
            <a:r>
              <a:rPr lang="ru-RU" sz="2200" dirty="0" smtClean="0"/>
              <a:t>Руководитель: </a:t>
            </a:r>
            <a:r>
              <a:rPr lang="ru-RU" sz="2200" b="1" dirty="0" err="1" smtClean="0"/>
              <a:t>Майорова</a:t>
            </a:r>
            <a:r>
              <a:rPr lang="ru-RU" sz="2200" b="1" dirty="0" smtClean="0"/>
              <a:t> Вероника Сергеевна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 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Вольск, 2021 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http://lermontov-lit.ru/images/lermontov/lermontov_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1626726" cy="20162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know.ru/uploads/posts/2017-06/1496385753_lermontov_by_s._zaryan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634" y="3429001"/>
            <a:ext cx="1778622" cy="201734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8529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b="1" dirty="0" smtClean="0"/>
              <a:t>Дом Благородного собрания на Большой </a:t>
            </a:r>
            <a:r>
              <a:rPr lang="ru-RU" sz="2200" b="1" dirty="0" smtClean="0"/>
              <a:t>Дмитровке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Однажды во время новогодних праздников сюда пришел и Михаил Лермонтов — в костюме астролога. Он изготовил специальную книгу, украшенную замысловатыми иероглифами, — в ней были предсказания будущего, которые он зачитывал гостям. Собрание было в восторге.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https://www.mos.ru/upload/newsfeed/newsfeed/blagorodnoesobran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564904"/>
            <a:ext cx="6912767" cy="38747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</a:t>
            </a:r>
            <a:r>
              <a:rPr lang="ru-RU" sz="2200" b="1" dirty="0" smtClean="0"/>
              <a:t>Литературный салон </a:t>
            </a:r>
            <a:r>
              <a:rPr lang="ru-RU" sz="2200" b="1" dirty="0" smtClean="0"/>
              <a:t>Свербеевых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В 1830-х годах в Москве появился литературный салон Свербеевых — один из самых популярных в городе, им владели отставной дипломат Дмитрий Свербеев и его жена Екатерина. Там собирались по пятницам. Его посещали Василий Жуковский, Иван Крылов, Петр Чаадаев, Александр Пушкин. 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https://dmitrschool04.ru/wp-content/uploads/2019/06/Pushkin__lermontov__gogol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6840760" cy="4032448"/>
          </a:xfrm>
          <a:prstGeom prst="rect">
            <a:avLst/>
          </a:prstGeom>
          <a:noFill/>
        </p:spPr>
      </p:pic>
      <p:pic>
        <p:nvPicPr>
          <p:cNvPr id="7" name="Picture 2" descr="https://happy-galla.ru/img/kuda/gosudarstvennyj-literaturnyj-muzej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04864"/>
            <a:ext cx="7704856" cy="4392488"/>
          </a:xfrm>
          <a:prstGeom prst="rect">
            <a:avLst/>
          </a:prstGeom>
          <a:noFill/>
        </p:spPr>
      </p:pic>
      <p:pic>
        <p:nvPicPr>
          <p:cNvPr id="17414" name="Picture 6" descr="https://www.moscovery.com/wp-content/uploads/2017/06/%D0%A2%D0%B2%D0%B5%D1%80%D1%81%D0%BA%D0%B0%D1%8F-%D1%83%D0%BB%D0%B8%D1%86%D0%B0-%D0%B4%D0%BE%D1%85%D0%BE%D0%B4%D0%BD%D1%8B%D0%B9-%D0%B4%D0%BE%D0%BC-%D0%95.-%D0%9A%D0%BE%D0%B7%D0%B8%D1%86%D0%BA%D0%BE%D0%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132856"/>
            <a:ext cx="7776864" cy="4464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Со Свербеевым Лермонтов познакомился в 1840 году. А вскоре, уже в салоне, встретил Николая Гоголя.  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https://dmitrschool04.ru/wp-content/uploads/2019/06/Pushkin__lermontov__gogol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416824" cy="4824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365104"/>
            <a:ext cx="5486400" cy="792088"/>
          </a:xfrm>
        </p:spPr>
        <p:txBody>
          <a:bodyPr>
            <a:noAutofit/>
          </a:bodyPr>
          <a:lstStyle/>
          <a:p>
            <a:r>
              <a:rPr lang="ru-RU" sz="2400" dirty="0" smtClean="0"/>
              <a:t>Особняк Смирнова: последняя встреча с Варварой Лопухиной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5229200"/>
            <a:ext cx="6264696" cy="144016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Михаил Лермонтов дружил с помещиками </a:t>
            </a:r>
            <a:r>
              <a:rPr lang="ru-RU" sz="2400" dirty="0" err="1" smtClean="0"/>
              <a:t>Базилевскими</a:t>
            </a:r>
            <a:r>
              <a:rPr lang="ru-RU" sz="2400" dirty="0" smtClean="0"/>
              <a:t>. Их дом в стиле ампир находился на Тверском бульваре. </a:t>
            </a:r>
            <a:endParaRPr lang="ru-RU" sz="2400" dirty="0"/>
          </a:p>
        </p:txBody>
      </p:sp>
      <p:pic>
        <p:nvPicPr>
          <p:cNvPr id="16386" name="Picture 2" descr="https://im3.turbina.ru/photos.4/0/0/5/8/3/3038500/big.photo/Osobnyak-PPSmirnov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8491" b="8491"/>
          <a:stretch>
            <a:fillRect/>
          </a:stretch>
        </p:blipFill>
        <p:spPr bwMode="auto">
          <a:xfrm>
            <a:off x="1116013" y="404813"/>
            <a:ext cx="6769100" cy="37449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400" dirty="0" smtClean="0"/>
              <a:t>У них в гостях он в последний раз увидел свою первую роковую любовь Варвару </a:t>
            </a:r>
            <a:r>
              <a:rPr lang="ru-RU" sz="2400" dirty="0" err="1" smtClean="0"/>
              <a:t>Бахметеву</a:t>
            </a:r>
            <a:r>
              <a:rPr lang="ru-RU" sz="2400" dirty="0" smtClean="0"/>
              <a:t>, в девичестве Лопухину</a:t>
            </a:r>
            <a:r>
              <a:rPr lang="ru-RU" sz="2200" dirty="0" smtClean="0"/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https://www.mos.ru/upload/newsfeed/newsfeed/portret(56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780506"/>
            <a:ext cx="7200900" cy="3600450"/>
          </a:xfrm>
          <a:prstGeom prst="rect">
            <a:avLst/>
          </a:prstGeom>
          <a:noFill/>
        </p:spPr>
      </p:pic>
      <p:pic>
        <p:nvPicPr>
          <p:cNvPr id="4" name="Picture 2" descr="https://www.mos.ru/upload/newsfeed/newsfeed/Lopyhina.jpg"/>
          <p:cNvPicPr>
            <a:picLocks noChangeAspect="1" noChangeArrowheads="1"/>
          </p:cNvPicPr>
          <p:nvPr/>
        </p:nvPicPr>
        <p:blipFill>
          <a:blip r:embed="rId3" cstate="print"/>
          <a:srcRect l="12701" r="12701"/>
          <a:stretch>
            <a:fillRect/>
          </a:stretch>
        </p:blipFill>
        <p:spPr bwMode="auto">
          <a:xfrm>
            <a:off x="971600" y="1628800"/>
            <a:ext cx="7560840" cy="4824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b="1" dirty="0" smtClean="0"/>
              <a:t>Погодинская </a:t>
            </a:r>
            <a:r>
              <a:rPr lang="ru-RU" sz="2200" b="1" dirty="0" smtClean="0"/>
              <a:t>изба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На Девичьем поле в усадьбе коллекционера и историка Михаила Погодина в мае 1840 года был дан именинный обед в честь Николая Гоголя. Приехал на праздник и Михаил Лермонтов. Он прочел здесь отрывок из поэмы «Мцыри».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 descr="https://pbs.twimg.com/media/DYoultjW4AICz8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7272808" cy="43913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>В этот вечер поэт познакомился с философом и публицистом Алексеем Хомяковым. Они подружились. Там же, у Погодина, Лермонтов познакомился и с актером Михаилом Щепкиным, игру которого очень любил.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https://www.mos.ru/upload/newsfeed/newsfeed/portret(56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632848" cy="42481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520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 </a:t>
            </a:r>
            <a:br>
              <a:rPr lang="ru-RU" sz="2200" b="1" dirty="0" smtClean="0"/>
            </a:br>
            <a:r>
              <a:rPr lang="ru-RU" sz="2200" b="1" dirty="0" smtClean="0"/>
              <a:t>Большой театр: еще одна </a:t>
            </a:r>
            <a:r>
              <a:rPr lang="ru-RU" sz="2200" b="1" dirty="0" smtClean="0"/>
              <a:t>страсть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При жизни Лермонтова его произведения не ставили на театральной сцене. Но спектакли были его страстью с детства. В Большом театре он с удовольствием смотрел постановки «Пан Твардовский» Алексея Верстовского, «Тридцать лет, или Жизнь игрока» Виктора </a:t>
            </a:r>
            <a:r>
              <a:rPr lang="ru-RU" sz="2200" dirty="0" err="1" smtClean="0"/>
              <a:t>Дюканжа</a:t>
            </a:r>
            <a:r>
              <a:rPr lang="ru-RU" sz="2200" dirty="0" smtClean="0"/>
              <a:t>, «Разбойники» Фридриха Шиллера, восхищаясь игрой Михаила Щепкина. Кстати, именно Щепкин — любимый актер и друг поэта — после смерти Лермонтова добивался постановки «Маскарада</a:t>
            </a:r>
            <a:r>
              <a:rPr lang="ru-RU" sz="2000" dirty="0" smtClean="0"/>
              <a:t>».</a:t>
            </a:r>
            <a:br>
              <a:rPr lang="ru-RU" sz="20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https://www.mos.ru/upload/newsfeed/newsfeed/bolshoiteatr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24944"/>
            <a:ext cx="6912768" cy="3168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/>
              <a:t>       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1800" dirty="0" smtClean="0"/>
              <a:t>Б</a:t>
            </a:r>
            <a:r>
              <a:rPr lang="ru-RU" sz="2000" dirty="0" smtClean="0"/>
              <a:t>удучи юнкером лейб-гвардии гусарского полка, Лермонтов пишет очерк “Панорама Москвы”, который можно смело назвать признанием в любви столице. “Москва не есть обыкновенный большой город, каких тысяча; Москва не безмолвная громада камней холодных, составленных в симметрическом порядке... нет! у нее есть своя душа, своя жизнь”, — говорит юный Лермонтов. Москва для него — город удивительной истории. Каждый ее камень — свидетель событий, имевших огромное значение для судеб всей России.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https://fft.ru/assets/images/Pictures/11797_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7344816" cy="3960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b="1" dirty="0" smtClean="0"/>
              <a:t>2. Роль </a:t>
            </a:r>
            <a:r>
              <a:rPr lang="ru-RU" sz="2700" b="1" dirty="0"/>
              <a:t>М</a:t>
            </a:r>
            <a:r>
              <a:rPr lang="ru-RU" sz="2700" b="1" dirty="0" smtClean="0"/>
              <a:t>осквы в творчестве </a:t>
            </a:r>
            <a:r>
              <a:rPr lang="ru-RU" sz="2700" b="1" dirty="0" smtClean="0"/>
              <a:t>Л</a:t>
            </a:r>
            <a:r>
              <a:rPr lang="ru-RU" sz="2700" b="1" dirty="0" smtClean="0"/>
              <a:t>ермонтова</a:t>
            </a: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В произведениях Лермонтова очень часто упоминается Москва, поэт признается в любви к этому городу, передает трепетное и нежное отношение к нему.  Москва вошла в жизнь и творчество Лермонтова как символ родины — она душа и жизнь поэта.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https://novostiliteratury.ru/wp-content/uploads/2019/10/%D0%9B%D0%B5%D1%80%D0%BC%D0%BE%D0%BD%D1%82%D0%BE%D0%B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675"/>
            <a:ext cx="7560839" cy="4464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6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55518"/>
              </p:ext>
            </p:extLst>
          </p:nvPr>
        </p:nvGraphicFramePr>
        <p:xfrm>
          <a:off x="179512" y="274638"/>
          <a:ext cx="6336705" cy="5422613"/>
        </p:xfrm>
        <a:graphic>
          <a:graphicData uri="http://schemas.openxmlformats.org/drawingml/2006/table">
            <a:tbl>
              <a:tblPr firstRow="1" firstCol="1" bandRow="1"/>
              <a:tblGrid>
                <a:gridCol w="2478559">
                  <a:extLst>
                    <a:ext uri="{9D8B030D-6E8A-4147-A177-3AD203B41FA5}">
                      <a16:colId xmlns:a16="http://schemas.microsoft.com/office/drawing/2014/main" val="2381909117"/>
                    </a:ext>
                  </a:extLst>
                </a:gridCol>
                <a:gridCol w="3858146">
                  <a:extLst>
                    <a:ext uri="{9D8B030D-6E8A-4147-A177-3AD203B41FA5}">
                      <a16:colId xmlns:a16="http://schemas.microsoft.com/office/drawing/2014/main" val="3057186618"/>
                    </a:ext>
                  </a:extLst>
                </a:gridCol>
              </a:tblGrid>
              <a:tr h="720631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1400" b="1" spc="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 </a:t>
                      </a:r>
                      <a:r>
                        <a:rPr lang="ru-RU" sz="1400" b="1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Углубить знания о жизни и творчестве Михаила Юрьевича Лермонтова, определить роль Москвы в жизни и творчестве поэта.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982255"/>
                  </a:ext>
                </a:extLst>
              </a:tr>
              <a:tr h="10498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1400" b="1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  проекта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1.Познакомиться с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Лермонтовскими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местами в Москве.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2.Определить, в каких произведениях М. Ю. Лермонтов описывает образ Москвы, какие чувства и эмоции он испытывает к столице.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666057"/>
                  </a:ext>
                </a:extLst>
              </a:tr>
              <a:tr h="28291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SzPts val="1400"/>
                        <a:buFont typeface="+mj-lt"/>
                        <a:buNone/>
                      </a:pPr>
                      <a:r>
                        <a:rPr lang="ru-RU" sz="1400" b="1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Этапы работы над проектом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темы проекта.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Подбор материала по теме.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 и систематизация материала по теме проекта.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Исследовательская работа.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полученных сведений, итог, оформление работы.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Составление презентации проекта.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400" spc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Представление проекта.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18" marR="30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289989"/>
                  </a:ext>
                </a:extLst>
              </a:tr>
            </a:tbl>
          </a:graphicData>
        </a:graphic>
      </p:graphicFrame>
      <p:pic>
        <p:nvPicPr>
          <p:cNvPr id="1026" name="Picture 2" descr="https://avatars.mds.yandex.net/get-zen_doc/3047751/pub_60228a3ad6ee57324991b4ca_60264cbcfa0bd9159ac5f610/ori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22391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enswork.ru/sites/default/files/grantseva_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889" y="274638"/>
            <a:ext cx="2238283" cy="280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7/7a/Mikhail_Lermontov%2C_18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64" y="3084198"/>
            <a:ext cx="226701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800" dirty="0" smtClean="0"/>
              <a:t> </a:t>
            </a:r>
            <a:r>
              <a:rPr lang="ru-RU" sz="2000" dirty="0" smtClean="0"/>
              <a:t>Образ Москвы присутствует во многих произведениях Лермонтова, начиная с его ранних юношеских стихов. В раннем наброске "Кто видел Кремль в час утра золотой" поэт любуется  Москвой:</a:t>
            </a:r>
            <a:br>
              <a:rPr lang="ru-RU" sz="20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Кто видел Кремль в час утра золотой, </a:t>
            </a:r>
            <a:br>
              <a:rPr lang="ru-RU" sz="1800" dirty="0" smtClean="0"/>
            </a:br>
            <a:r>
              <a:rPr lang="ru-RU" sz="1800" dirty="0" smtClean="0"/>
              <a:t>Когда лежит над городом туман,</a:t>
            </a:r>
            <a:br>
              <a:rPr lang="ru-RU" sz="1800" dirty="0" smtClean="0"/>
            </a:br>
            <a:r>
              <a:rPr lang="ru-RU" sz="1800" dirty="0" smtClean="0"/>
              <a:t>Когда меж храмов с гордой простотой, </a:t>
            </a:r>
            <a:br>
              <a:rPr lang="ru-RU" sz="1800" dirty="0" smtClean="0"/>
            </a:br>
            <a:r>
              <a:rPr lang="ru-RU" sz="1800" dirty="0" smtClean="0"/>
              <a:t>Как царь, белеет башня великан?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4" name="Picture 4" descr="https://pbs.twimg.com/media/C7bm3oFWwAAZ6e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7560840" cy="38165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А в одном из самых первых его произведений, стихотворении "</a:t>
            </a:r>
            <a:r>
              <a:rPr lang="ru-RU" sz="2200" dirty="0" err="1" smtClean="0"/>
              <a:t>Булевар</a:t>
            </a:r>
            <a:r>
              <a:rPr lang="ru-RU" sz="2200" dirty="0" smtClean="0"/>
              <a:t>", написанным в июле 1830 года, Лермонтов сатирически рисует посетителей Тверского бульвара, быт и нравы дворянской Москвы конца 20-х - начала 30-х годов поэт показывает в драме "Странный человек" (закончена в июле 1831 года).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https://pbs.twimg.com/media/DzbizzaX4AE31m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776864" cy="39603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/>
              <a:t> Описывая Москву с высоты в "Панораме Москвы", петербургский юнкер Лермонтов, убежден, что холодная северная столица никогда не станет сердцем России : "Что сравнить с этим Кремлём, который, </a:t>
            </a:r>
            <a:r>
              <a:rPr lang="ru-RU" sz="2000" dirty="0" err="1" smtClean="0"/>
              <a:t>окружась</a:t>
            </a:r>
            <a:r>
              <a:rPr lang="ru-RU" sz="2000" dirty="0" smtClean="0"/>
              <a:t> зубчатыми стенами, красуясь золотыми главами соборов, возлежит на высокой горе, как державный венец на челе грозного владыки?… Он алтарь России…"</a:t>
            </a:r>
            <a:br>
              <a:rPr lang="ru-RU" sz="20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https://i.pinimg.com/736x/c5/ab/e2/c5abe2f086e4a7ea310d3c5b788be8f3--russian-orthodox-mosco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7200800" cy="41752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23224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200" dirty="0" smtClean="0"/>
              <a:t>Картина древней столицы разворачивается в поэме "Песня...про купца Калашникова". Москва времён Ивана Грозного представлена поэтом как символ веры, как святой, православный город. В собирательно-художественном образе Москвы показаны ее разные стороны: Москва "царская", Москва "разбойничья", быт и нравы купеческого Замоскворечья. В стихотворении Лермонтов описывает сам город, Кремль, Красную площадь, </a:t>
            </a:r>
            <a:r>
              <a:rPr lang="ru-RU" sz="2200" dirty="0" err="1" smtClean="0"/>
              <a:t>Зарядье</a:t>
            </a:r>
            <a:r>
              <a:rPr lang="ru-RU" sz="2200" dirty="0" smtClean="0"/>
              <a:t>, Москву-реку и его жителей.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https://svetlica-mama-blogger.ru/wp-content/uploads/2020/09/fight_kalas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708920"/>
            <a:ext cx="6984776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906072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Тема Москвы, которая отождествляется с Родиной, раскрывается Лермонтовым в стихотворении "Бородино". Поэт представляет Москву, как символ и как оплот Российского государства. Сожалея о том, что Москву пришлось сдать французам, поэт убежден, что это не поражение русской армии, а вынужденный шаг: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Не будь на то Господня воля,</a:t>
            </a:r>
            <a:br>
              <a:rPr lang="ru-RU" sz="2000" dirty="0" smtClean="0"/>
            </a:br>
            <a:r>
              <a:rPr lang="ru-RU" sz="2000" dirty="0" smtClean="0"/>
              <a:t>Не отдали б Москвы! </a:t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https://fs01.infourok.ru/images/doc/1/304/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7344816" cy="38174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906072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В поэме "Сашка" звучит пламенное объяснение Лермонтова в любви к родному городу. Поэт убежден, что русский человек не может не любить Москву, и клянется не разлюбить ее до конца своих дней: </a:t>
            </a:r>
            <a:br>
              <a:rPr lang="ru-RU" sz="2200" dirty="0" smtClean="0"/>
            </a:br>
            <a:r>
              <a:rPr lang="ru-RU" sz="2200" dirty="0" smtClean="0"/>
              <a:t>Москва, Москва!..</a:t>
            </a:r>
            <a:br>
              <a:rPr lang="ru-RU" sz="2200" dirty="0" smtClean="0"/>
            </a:br>
            <a:r>
              <a:rPr lang="ru-RU" sz="2200" dirty="0" smtClean="0"/>
              <a:t>Люблю тебя как сын,</a:t>
            </a:r>
            <a:br>
              <a:rPr lang="ru-RU" sz="2200" dirty="0" smtClean="0"/>
            </a:br>
            <a:r>
              <a:rPr lang="ru-RU" sz="2200" dirty="0" smtClean="0"/>
              <a:t>Как русский, - сильно, пламенно и  нежно!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 descr="https://d2zofuu73zurgl.cloudfront.net/vnikitskom/cloned-images/85278/1/a_ignore_q_80_w_1000_c_limit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348880"/>
            <a:ext cx="6624736" cy="42484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906072" cy="19442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000" dirty="0" smtClean="0"/>
              <a:t>Действия автобиографического романа "Княгиня Лиговская" разворачиваются в Петербурге, но Москва в произведении упоминается неоднократно. В споре о Москве  в гостиной Печориных приглашенный дипломат явно отдает предпочтение Петербургу В ответ на это княгиня Лиговская говорит: "Я люблю Москву, с воспоминаниями о ней связана память о таком счастливом времени! А здесь всё так холодно, так мёртво..."  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https://lh6.googleusercontent.com/-sTMpivfyaCQ/VONtYbXv6ZI/AAAAAAAAQTg/G4Kx8IhE_wc/w800-h580-no/0_85832_afeec2fe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9500"/>
            <a:ext cx="7128792" cy="4248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906072" cy="28803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200" dirty="0" smtClean="0"/>
              <a:t>    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> Посредником в этом споре выступает Григорий Александрович Печорин.</a:t>
            </a:r>
            <a:br>
              <a:rPr lang="ru-RU" sz="2200" dirty="0" smtClean="0"/>
            </a:br>
            <a:r>
              <a:rPr lang="ru-RU" sz="2200" dirty="0" smtClean="0"/>
              <a:t>— Однако ж, — сказал дипломат, — Москве или Петербургу отдадите вы преимущество?</a:t>
            </a:r>
            <a:br>
              <a:rPr lang="ru-RU" sz="2200" dirty="0" smtClean="0"/>
            </a:br>
            <a:r>
              <a:rPr lang="ru-RU" sz="2200" dirty="0" smtClean="0"/>
              <a:t>— Москва — моя родина, — отвечал Печорин… </a:t>
            </a:r>
            <a:br>
              <a:rPr lang="ru-RU" sz="2200" dirty="0" smtClean="0"/>
            </a:br>
            <a:r>
              <a:rPr lang="ru-RU" sz="2200" dirty="0" smtClean="0"/>
              <a:t>     И этим было все сказано. Как же можно не любить свою родину и не признавать ее главенства? Слова Печорина – это позиция самого автора, который устами своего героя в очередной раз признается в любви к Москве.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> 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https://ds05.infourok.ru/uploads/ex/02ff/000df936-6e61616a/img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2924944"/>
            <a:ext cx="7056785" cy="36727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2"/>
                </a:solidFill>
              </a:rPr>
              <a:t>Заключение</a:t>
            </a: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sz="1800" dirty="0" smtClean="0"/>
              <a:t> </a:t>
            </a:r>
            <a:r>
              <a:rPr lang="ru-RU" sz="2700" dirty="0" smtClean="0"/>
              <a:t>Почти 200 лет отделяют </a:t>
            </a:r>
            <a:r>
              <a:rPr lang="ru-RU" sz="2700" dirty="0" err="1"/>
              <a:t>Л</a:t>
            </a:r>
            <a:r>
              <a:rPr lang="ru-RU" sz="2700" dirty="0" err="1" smtClean="0"/>
              <a:t>ермонтовскую</a:t>
            </a:r>
            <a:r>
              <a:rPr lang="ru-RU" sz="2700" dirty="0" smtClean="0"/>
              <a:t> </a:t>
            </a:r>
            <a:r>
              <a:rPr lang="ru-RU" sz="2700" dirty="0" smtClean="0"/>
              <a:t>Москву от современного города. За эти годы  древняя столица изменилась неузнаваемо, но также, как и во времена поэта, возвышается величественный и древний Московский Кремль, стоит монументальное здание бывшего Благородного собрания и старый корпус Московского университета на Моховой, дает спектакли Большой театр и Тверской бульвар также пользуется популярностью у горожан, сохранился и старый одноэтажный домик с мезонином на Малой </a:t>
            </a:r>
            <a:r>
              <a:rPr lang="ru-RU" sz="2700" dirty="0" err="1" smtClean="0"/>
              <a:t>Молчановке</a:t>
            </a:r>
            <a:r>
              <a:rPr lang="ru-RU" sz="2700" dirty="0" smtClean="0"/>
              <a:t>, куда теперь можно прийти, чтобы вспомнить гениального поэта, прозаика, </a:t>
            </a:r>
            <a:r>
              <a:rPr lang="ru-RU" sz="2700" dirty="0" smtClean="0"/>
              <a:t>драматурга, художника и </a:t>
            </a:r>
            <a:r>
              <a:rPr lang="ru-RU" sz="2700" dirty="0" smtClean="0"/>
              <a:t>человека. 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1.Роль Москвы в жизни </a:t>
            </a:r>
            <a:r>
              <a:rPr lang="ru-RU" dirty="0"/>
              <a:t>Л</a:t>
            </a:r>
            <a:r>
              <a:rPr lang="ru-RU" dirty="0" smtClean="0"/>
              <a:t>ермонтова</a:t>
            </a: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7624" y="5367338"/>
            <a:ext cx="7416824" cy="1230014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Москва сыграла важнейшую роль в жизни Лермонтова. В ней он провел лучшие годы, встретил свою первую любовь, создал множество произведений: поэм, драм, стихов.</a:t>
            </a:r>
            <a:endParaRPr lang="ru-RU" sz="2000" dirty="0"/>
          </a:p>
        </p:txBody>
      </p:sp>
      <p:pic>
        <p:nvPicPr>
          <p:cNvPr id="20482" name="Picture 2" descr="Гид по лермонтовской Москве: памятник, дом-музей и университ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7620000" cy="41700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План экскурсии по </a:t>
            </a:r>
            <a:r>
              <a:rPr lang="ru-RU" sz="2400" b="1" dirty="0" err="1" smtClean="0"/>
              <a:t>Лермонтовским</a:t>
            </a:r>
            <a:r>
              <a:rPr lang="ru-RU" sz="2400" b="1" dirty="0" smtClean="0"/>
              <a:t> местам в Москве</a:t>
            </a:r>
            <a:endParaRPr lang="ru-RU" sz="2400" dirty="0"/>
          </a:p>
        </p:txBody>
      </p:sp>
      <p:pic>
        <p:nvPicPr>
          <p:cNvPr id="4" name="Содержимое 3" descr="https://ds04.infourok.ru/uploads/ex/0145/00133b24-92c981a5/img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41682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000" dirty="0" smtClean="0"/>
              <a:t>Отправной точкой "экскурсии по </a:t>
            </a:r>
            <a:r>
              <a:rPr lang="ru-RU" sz="2000" dirty="0" err="1" smtClean="0"/>
              <a:t>Л</a:t>
            </a:r>
            <a:r>
              <a:rPr lang="ru-RU" sz="2000" dirty="0" err="1" smtClean="0"/>
              <a:t>ермонтовским</a:t>
            </a:r>
            <a:r>
              <a:rPr lang="ru-RU" sz="2000" dirty="0" smtClean="0"/>
              <a:t> </a:t>
            </a:r>
            <a:r>
              <a:rPr lang="ru-RU" sz="2000" dirty="0" smtClean="0"/>
              <a:t>местам" традиционно является </a:t>
            </a:r>
            <a:r>
              <a:rPr lang="ru-RU" sz="2000" dirty="0" smtClean="0"/>
              <a:t>площадь. </a:t>
            </a:r>
            <a:r>
              <a:rPr lang="ru-RU" sz="2000" dirty="0" smtClean="0"/>
              <a:t>Здесь  в доме № 1 по </a:t>
            </a:r>
            <a:r>
              <a:rPr lang="ru-RU" sz="2000" dirty="0" err="1" smtClean="0"/>
              <a:t>Каланчёвской</a:t>
            </a:r>
            <a:r>
              <a:rPr lang="ru-RU" sz="2000" dirty="0" smtClean="0"/>
              <a:t> улице у супругов Лермонтовых в ночь со 2-го на 3-е октября родился сын Михаил. В память об этом событии на современном здании установлена мемориальная доска.</a:t>
            </a:r>
            <a:br>
              <a:rPr lang="ru-RU" sz="2000" dirty="0" smtClean="0"/>
            </a:br>
            <a:endParaRPr lang="ru-RU" sz="1900" dirty="0"/>
          </a:p>
        </p:txBody>
      </p:sp>
      <p:pic>
        <p:nvPicPr>
          <p:cNvPr id="18434" name="Picture 2" descr="https://www.mos.ru/upload/newsfeed/newsfeed/pamyatniknalermontovskoiploshad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632848" cy="40324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 Два года Михаил Лермонтов прожил недалеко от церкви </a:t>
            </a:r>
            <a:r>
              <a:rPr lang="ru-RU" sz="2000" dirty="0" err="1" smtClean="0"/>
              <a:t>Симеона</a:t>
            </a:r>
            <a:r>
              <a:rPr lang="ru-RU" sz="2000" dirty="0" smtClean="0"/>
              <a:t> Столпника на Поварской, д. 2. В 1827-м он приехал сюда вместе со своей бабушкой по материнской линии Елизаветой Арсеньевой. Каждый раз, когда обожаемый внук выходил из дома, она крестила его и читала молитву.</a:t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http://temples.ru/private/f000744/744_0153634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7488832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365104"/>
            <a:ext cx="5486400" cy="432048"/>
          </a:xfrm>
        </p:spPr>
        <p:txBody>
          <a:bodyPr>
            <a:normAutofit/>
          </a:bodyPr>
          <a:lstStyle/>
          <a:p>
            <a:r>
              <a:rPr lang="ru-RU" i="1" dirty="0" smtClean="0"/>
              <a:t>Усадьба на Поварской: первые </a:t>
            </a:r>
            <a:r>
              <a:rPr lang="ru-RU" i="1" dirty="0" smtClean="0"/>
              <a:t>стихи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5616" y="4797152"/>
            <a:ext cx="6912768" cy="187220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Этот дом, восстановленный после пожара 1812 года, стал первым московским пристанищем Лермонтова, когда он вместе с бабушкой вернулся с Кавказа. Здесь Лермонтов впервые проявил серьезный интерес к литературе, начал писать стихи. </a:t>
            </a:r>
            <a:endParaRPr lang="ru-RU" sz="2000" dirty="0"/>
          </a:p>
        </p:txBody>
      </p:sp>
      <p:pic>
        <p:nvPicPr>
          <p:cNvPr id="21506" name="Picture 2" descr="https://avatars.mds.yandex.net/get-altay/1970665/2a0000016b61acfd997af86b909bc01bc477/XXL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6352" b="16352"/>
          <a:stretch>
            <a:fillRect/>
          </a:stretch>
        </p:blipFill>
        <p:spPr bwMode="auto">
          <a:xfrm>
            <a:off x="971550" y="620713"/>
            <a:ext cx="7056438" cy="35290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8823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     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Дом-музей поэта. Деревянное одноэтажное здание в стиле ампир на Малой </a:t>
            </a:r>
            <a:r>
              <a:rPr lang="ru-RU" sz="2000" dirty="0" err="1" smtClean="0"/>
              <a:t>Молчановке</a:t>
            </a:r>
            <a:r>
              <a:rPr lang="ru-RU" sz="2000" dirty="0" smtClean="0"/>
              <a:t>. Здесь Лермонтов провел три года — с 1829-го по 1832-й.</a:t>
            </a:r>
            <a:br>
              <a:rPr lang="ru-RU" sz="2000" dirty="0" smtClean="0"/>
            </a:br>
            <a:r>
              <a:rPr lang="ru-RU" sz="2000" dirty="0" smtClean="0"/>
              <a:t>Комната Лермонтова находилась в мезонине, окна выходили на улицу. Он провел здесь много часов за чтением книг и сочинением стихов. Именно в этом доме он родился как поэт — создал в этих стенах около 200 лирических стихотворений, в числе которых «Портрет», 17 поэм и три драмы, тут начал работать над «Демоном». </a:t>
            </a:r>
            <a:br>
              <a:rPr lang="ru-RU" sz="20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https://www.mos.ru/upload/newsfeed/newsfeed/az46f1Wx7mV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7848872" cy="37979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221088"/>
            <a:ext cx="548640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Московский </a:t>
            </a:r>
            <a:r>
              <a:rPr lang="ru-RU" sz="2400" dirty="0" smtClean="0"/>
              <a:t>университет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5616" y="4581128"/>
            <a:ext cx="7056784" cy="227687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Изначально Лермонтов поступил на нравственно-политическое отделение, но вскоре перевелся на словесное. Продолжал активно писать. Закончил поэму «Измаил-Бей», написал драму «Странный человек». Увлекся Байроном, под его влиянием написал «Кавказского пленника», «Корсара». Окончательно убедился в том, что литература — его призвание.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1266" name="Picture 2" descr="https://www.mos.ru/upload/newsfeed/newsfeed/aydkorp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6604" r="6604"/>
          <a:stretch>
            <a:fillRect/>
          </a:stretch>
        </p:blipFill>
        <p:spPr bwMode="auto">
          <a:xfrm>
            <a:off x="1187450" y="333375"/>
            <a:ext cx="6624638" cy="3816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278</Words>
  <Application>Microsoft Office PowerPoint</Application>
  <PresentationFormat>Экран (4:3)</PresentationFormat>
  <Paragraphs>46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Тема Office</vt:lpstr>
      <vt:lpstr>   Проект  Москва в жизни и творчестве Михаила Юрьевича Лермонтова  Автор: Барышникова Алёна,  обучающаяся 8-3 класса МОУ «Гимназия г. Вольска Саратовской области» Руководитель: Майорова Вероника Сергеевна   Вольск, 2021 г.   </vt:lpstr>
      <vt:lpstr>       </vt:lpstr>
      <vt:lpstr>1.Роль Москвы в жизни Лермонтова </vt:lpstr>
      <vt:lpstr>План экскурсии по Лермонтовским местам в Москве</vt:lpstr>
      <vt:lpstr>Отправной точкой "экскурсии по Лермонтовским местам" традиционно является площадь. Здесь  в доме № 1 по Каланчёвской улице у супругов Лермонтовых в ночь со 2-го на 3-е октября родился сын Михаил. В память об этом событии на современном здании установлена мемориальная доска. </vt:lpstr>
      <vt:lpstr>         Два года Михаил Лермонтов прожил недалеко от церкви Симеона Столпника на Поварской, д. 2. В 1827-м он приехал сюда вместе со своей бабушкой по материнской линии Елизаветой Арсеньевой. Каждый раз, когда обожаемый внук выходил из дома, она крестила его и читала молитву.  </vt:lpstr>
      <vt:lpstr>Усадьба на Поварской: первые стихи</vt:lpstr>
      <vt:lpstr>          Дом-музей поэта. Деревянное одноэтажное здание в стиле ампир на Малой Молчановке. Здесь Лермонтов провел три года — с 1829-го по 1832-й. Комната Лермонтова находилась в мезонине, окна выходили на улицу. Он провел здесь много часов за чтением книг и сочинением стихов. Именно в этом доме он родился как поэт — создал в этих стенах около 200 лирических стихотворений, в числе которых «Портрет», 17 поэм и три драмы, тут начал работать над «Демоном».     </vt:lpstr>
      <vt:lpstr>Московский университет</vt:lpstr>
      <vt:lpstr>            Дом Благородного собрания на Большой Дмитровке   Однажды во время новогодних праздников сюда пришел и Михаил Лермонтов — в костюме астролога. Он изготовил специальную книгу, украшенную замысловатыми иероглифами, — в ней были предсказания будущего, которые он зачитывал гостям. Собрание было в восторге.    </vt:lpstr>
      <vt:lpstr>                    Литературный салон Свербеевых В 1830-х годах в Москве появился литературный салон Свербеевых — один из самых популярных в городе, им владели отставной дипломат Дмитрий Свербеев и его жена Екатерина. Там собирались по пятницам. Его посещали Василий Жуковский, Иван Крылов, Петр Чаадаев, Александр Пушкин.   </vt:lpstr>
      <vt:lpstr>                 Со Свербеевым Лермонтов познакомился в 1840 году. А вскоре, уже в салоне, встретил Николая Гоголя.    </vt:lpstr>
      <vt:lpstr>Особняк Смирнова: последняя встреча с Варварой Лопухиной</vt:lpstr>
      <vt:lpstr>                  У них в гостях он в последний раз увидел свою первую роковую любовь Варвару Бахметеву, в девичестве Лопухину.   </vt:lpstr>
      <vt:lpstr>                  Погодинская изба  На Девичьем поле в усадьбе коллекционера и историка Михаила Погодина в мае 1840 года был дан именинный обед в честь Николая Гоголя. Приехал на праздник и Михаил Лермонтов. Он прочел здесь отрывок из поэмы «Мцыри».    </vt:lpstr>
      <vt:lpstr>                  В этот вечер поэт познакомился с философом и публицистом Алексеем Хомяковым. Они подружились. Там же, у Погодина, Лермонтов познакомился и с актером Михаилом Щепкиным, игру которого очень любил.   </vt:lpstr>
      <vt:lpstr>                  Большой театр: еще одна страсть  При жизни Лермонтова его произведения не ставили на театральной сцене. Но спектакли были его страстью с детства. В Большом театре он с удовольствием смотрел постановки «Пан Твардовский» Алексея Верстовского, «Тридцать лет, или Жизнь игрока» Виктора Дюканжа, «Разбойники» Фридриха Шиллера, восхищаясь игрой Михаила Щепкина. Кстати, именно Щепкин — любимый актер и друг поэта — после смерти Лермонтова добивался постановки «Маскарада».   </vt:lpstr>
      <vt:lpstr>                         Будучи юнкером лейб-гвардии гусарского полка, Лермонтов пишет очерк “Панорама Москвы”, который можно смело назвать признанием в любви столице. “Москва не есть обыкновенный большой город, каких тысяча; Москва не безмолвная громада камней холодных, составленных в симметрическом порядке... нет! у нее есть своя душа, своя жизнь”, — говорит юный Лермонтов. Москва для него — город удивительной истории. Каждый ее камень — свидетель событий, имевших огромное значение для судеб всей России.    </vt:lpstr>
      <vt:lpstr>                 2. Роль Москвы в творчестве Лермонтова  В произведениях Лермонтова очень часто упоминается Москва, поэт признается в любви к этому городу, передает трепетное и нежное отношение к нему.  Москва вошла в жизнь и творчество Лермонтова как символ родины — она душа и жизнь поэта.     </vt:lpstr>
      <vt:lpstr>                 Образ Москвы присутствует во многих произведениях Лермонтова, начиная с его ранних юношеских стихов. В раннем наброске "Кто видел Кремль в час утра золотой" поэт любуется  Москвой:  Кто видел Кремль в час утра золотой,  Когда лежит над городом туман, Когда меж храмов с гордой простотой,  Как царь, белеет башня великан?  </vt:lpstr>
      <vt:lpstr>                 А в одном из самых первых его произведений, стихотворении "Булевар", написанным в июле 1830 года, Лермонтов сатирически рисует посетителей Тверского бульвара, быт и нравы дворянской Москвы конца 20-х - начала 30-х годов поэт показывает в драме "Странный человек" (закончена в июле 1831 года).  </vt:lpstr>
      <vt:lpstr>                 Описывая Москву с высоты в "Панораме Москвы", петербургский юнкер Лермонтов, убежден, что холодная северная столица никогда не станет сердцем России : "Что сравнить с этим Кремлём, который, окружась зубчатыми стенами, красуясь золотыми главами соборов, возлежит на высокой горе, как державный венец на челе грозного владыки?… Он алтарь России…"    </vt:lpstr>
      <vt:lpstr>                  Картина древней столицы разворачивается в поэме "Песня...про купца Калашникова". Москва времён Ивана Грозного представлена поэтом как символ веры, как святой, православный город. В собирательно-художественном образе Москвы показаны ее разные стороны: Москва "царская", Москва "разбойничья", быт и нравы купеческого Замоскворечья. В стихотворении Лермонтов описывает сам город, Кремль, Красную площадь, Зарядье, Москву-реку и его жителей.   </vt:lpstr>
      <vt:lpstr>                 Тема Москвы, которая отождествляется с Родиной, раскрывается Лермонтовым в стихотворении "Бородино". Поэт представляет Москву, как символ и как оплот Российского государства. Сожалея о том, что Москву пришлось сдать французам, поэт убежден, что это не поражение русской армии, а вынужденный шаг:  Не будь на то Господня воля, Не отдали б Москвы!   </vt:lpstr>
      <vt:lpstr>                 В поэме "Сашка" звучит пламенное объяснение Лермонтова в любви к родному городу. Поэт убежден, что русский человек не может не любить Москву, и клянется не разлюбить ее до конца своих дней:  Москва, Москва!.. Люблю тебя как сын, Как русский, - сильно, пламенно и  нежно!  </vt:lpstr>
      <vt:lpstr>                  Действия автобиографического романа "Княгиня Лиговская" разворачиваются в Петербурге, но Москва в произведении упоминается неоднократно. В споре о Москве  в гостиной Печориных приглашенный дипломат явно отдает предпочтение Петербургу В ответ на это княгиня Лиговская говорит: "Я люблю Москву, с воспоминаниями о ней связана память о таком счастливом времени! А здесь всё так холодно, так мёртво..."      </vt:lpstr>
      <vt:lpstr>                   Посредником в этом споре выступает Григорий Александрович Печорин. — Однако ж, — сказал дипломат, — Москве или Петербургу отдадите вы преимущество? — Москва — моя родина, — отвечал Печорин…       И этим было все сказано. Как же можно не любить свою родину и не признавать ее главенства? Слова Печорина – это позиция самого автора, который устами своего героя в очередной раз признается в любви к Москве.      </vt:lpstr>
      <vt:lpstr> Заключение   Почти 200 лет отделяют Лермонтовскую Москву от современного города. За эти годы  древняя столица изменилась неузнаваемо, но также, как и во времена поэта, возвышается величественный и древний Московский Кремль, стоит монументальное здание бывшего Благородного собрания и старый корпус Московского университета на Моховой, дает спектакли Большой театр и Тверской бульвар также пользуется популярностью у горожан, сохранился и старый одноэтажный домик с мезонином на Малой Молчановке, куда теперь можно прийти, чтобы вспомнить гениального поэта, прозаика, драматурга, художника и человека. 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Проектная работа  Слуги и господа по произведениям А.С. Пушкина и Н.В. Гоголя   Выполнила: Барышникова Алёна,  учащаяся 7-3 класса МОУ «Гимназия г. Вольска Саратовской области» Руководитель: Козлова Юлия Александровна   г. Вольск, 2020 г.   </dc:title>
  <dc:creator>eser</dc:creator>
  <cp:lastModifiedBy>2019</cp:lastModifiedBy>
  <cp:revision>91</cp:revision>
  <dcterms:created xsi:type="dcterms:W3CDTF">2020-02-04T11:23:41Z</dcterms:created>
  <dcterms:modified xsi:type="dcterms:W3CDTF">2021-03-25T20:12:33Z</dcterms:modified>
</cp:coreProperties>
</file>