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147" autoAdjust="0"/>
  </p:normalViewPr>
  <p:slideViewPr>
    <p:cSldViewPr snapToGrid="0">
      <p:cViewPr varScale="1">
        <p:scale>
          <a:sx n="84" d="100"/>
          <a:sy n="84" d="100"/>
        </p:scale>
        <p:origin x="65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B14C-9AB6-45D3-A665-0DE8E4D59C9B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A5F6-3208-4A6F-9D29-92EF91DA6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344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B14C-9AB6-45D3-A665-0DE8E4D59C9B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A5F6-3208-4A6F-9D29-92EF91DA6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465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B14C-9AB6-45D3-A665-0DE8E4D59C9B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A5F6-3208-4A6F-9D29-92EF91DA6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455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B14C-9AB6-45D3-A665-0DE8E4D59C9B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A5F6-3208-4A6F-9D29-92EF91DA6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269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B14C-9AB6-45D3-A665-0DE8E4D59C9B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A5F6-3208-4A6F-9D29-92EF91DA6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638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B14C-9AB6-45D3-A665-0DE8E4D59C9B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A5F6-3208-4A6F-9D29-92EF91DA6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154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B14C-9AB6-45D3-A665-0DE8E4D59C9B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A5F6-3208-4A6F-9D29-92EF91DA6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184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B14C-9AB6-45D3-A665-0DE8E4D59C9B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A5F6-3208-4A6F-9D29-92EF91DA6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989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B14C-9AB6-45D3-A665-0DE8E4D59C9B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A5F6-3208-4A6F-9D29-92EF91DA6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307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B14C-9AB6-45D3-A665-0DE8E4D59C9B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A5F6-3208-4A6F-9D29-92EF91DA6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525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B14C-9AB6-45D3-A665-0DE8E4D59C9B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A5F6-3208-4A6F-9D29-92EF91DA6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31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0B14C-9AB6-45D3-A665-0DE8E4D59C9B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FA5F6-3208-4A6F-9D29-92EF91DA6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666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809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0800000" flipV="1">
            <a:off x="9756648" y="4594092"/>
            <a:ext cx="2249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Таранченко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Ю.С.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Корнишина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И.И.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675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586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1440"/>
            <a:ext cx="12192000" cy="694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355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539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751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7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156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33472" y="2679192"/>
            <a:ext cx="82610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6654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</Words>
  <Application>Microsoft Office PowerPoint</Application>
  <PresentationFormat>Широкоэкранный</PresentationFormat>
  <Paragraphs>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Леонид</dc:creator>
  <cp:lastModifiedBy>Леонид</cp:lastModifiedBy>
  <cp:revision>2</cp:revision>
  <dcterms:created xsi:type="dcterms:W3CDTF">2022-03-21T13:02:32Z</dcterms:created>
  <dcterms:modified xsi:type="dcterms:W3CDTF">2022-03-21T13:10:08Z</dcterms:modified>
</cp:coreProperties>
</file>