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handoutMasterIdLst>
    <p:handoutMasterId r:id="rId13"/>
  </p:handoutMasterIdLst>
  <p:sldIdLst>
    <p:sldId id="257" r:id="rId5"/>
    <p:sldId id="263" r:id="rId6"/>
    <p:sldId id="264" r:id="rId7"/>
    <p:sldId id="265" r:id="rId8"/>
    <p:sldId id="266" r:id="rId9"/>
    <p:sldId id="267" r:id="rId10"/>
    <p:sldId id="268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21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8" y="1898977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9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01" y="505796"/>
            <a:ext cx="6388621" cy="44836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549" y="1482683"/>
            <a:ext cx="6614173" cy="2529845"/>
          </a:xfrm>
          <a:prstGeom prst="rect">
            <a:avLst/>
          </a:prstGeom>
        </p:spPr>
      </p:pic>
      <p:sp>
        <p:nvSpPr>
          <p:cNvPr id="1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676968" y="2569705"/>
            <a:ext cx="6614173" cy="699587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 </a:t>
            </a:r>
            <a:r>
              <a:rPr lang="ru-RU" dirty="0"/>
              <a:t>р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е</a:t>
            </a:r>
            <a:r>
              <a:rPr lang="en-US" dirty="0"/>
              <a:t> </a:t>
            </a:r>
            <a:r>
              <a:rPr lang="ru-RU" dirty="0"/>
              <a:t>ц</a:t>
            </a:r>
            <a:r>
              <a:rPr lang="en-US" dirty="0"/>
              <a:t> 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г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л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а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" y="2569705"/>
            <a:ext cx="1690142" cy="36839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98" y="4089357"/>
            <a:ext cx="1563627" cy="195377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02" y="1959719"/>
            <a:ext cx="2320644" cy="40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00078 -0.134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6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-4.44444E-6 L 0.00065 -0.1685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42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4.44444E-6 L -0.0004 -0.17407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87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2.96296E-6 L 0.1987 -0.004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20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3.33333E-6 L -0.21927 0.001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4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9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698" y="3292383"/>
            <a:ext cx="2115316" cy="3145542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71638" y="1400175"/>
            <a:ext cx="8996360" cy="5557838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/>
          </a:p>
          <a:p>
            <a:r>
              <a:rPr lang="ru-RU" sz="3200" b="1" dirty="0"/>
              <a:t>Организация работы «Семейной Корпорации» средней группы № 12 компенсирующей направленности для детей</a:t>
            </a:r>
          </a:p>
          <a:p>
            <a:r>
              <a:rPr lang="ru-RU" sz="3200" b="1" dirty="0"/>
              <a:t> с задержкой психического     развития.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воспитатель 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Стаценко Анжелика Олеговна</a:t>
            </a:r>
          </a:p>
          <a:p>
            <a:endParaRPr lang="ru-RU" b="1" dirty="0"/>
          </a:p>
        </p:txBody>
      </p:sp>
      <p:pic>
        <p:nvPicPr>
          <p:cNvPr id="10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900" y="4416550"/>
            <a:ext cx="573534" cy="505026"/>
          </a:xfrm>
          <a:prstGeom prst="rect">
            <a:avLst/>
          </a:prstGeom>
        </p:spPr>
      </p:pic>
      <p:grpSp>
        <p:nvGrpSpPr>
          <p:cNvPr id="11" name="Group 2"/>
          <p:cNvGrpSpPr/>
          <p:nvPr/>
        </p:nvGrpSpPr>
        <p:grpSpPr>
          <a:xfrm>
            <a:off x="420982" y="3182206"/>
            <a:ext cx="2417069" cy="3456439"/>
            <a:chOff x="3344569" y="426786"/>
            <a:chExt cx="2417069" cy="3456439"/>
          </a:xfrm>
        </p:grpSpPr>
        <p:pic>
          <p:nvPicPr>
            <p:cNvPr id="12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4569" y="426786"/>
              <a:ext cx="1863051" cy="3456439"/>
            </a:xfrm>
            <a:prstGeom prst="rect">
              <a:avLst/>
            </a:prstGeom>
          </p:spPr>
        </p:pic>
        <p:pic>
          <p:nvPicPr>
            <p:cNvPr id="13" name="Рисунок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06898" y="2129883"/>
              <a:ext cx="754740" cy="379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7.40741E-7 L -0.19362 0.00648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81481E-6 C 0.00443 -0.00741 0.01992 -0.01413 0.02565 -0.01413 C 0.06016 -0.01413 0.09584 0.09884 0.09584 0.21203 C 0.09584 0.15486 0.1138 0.09884 0.13047 0.09884 C 0.14831 0.09884 0.16498 0.15555 0.16498 0.21203 C 0.16498 0.18379 0.17383 0.15486 0.18282 0.15486 C 0.19167 0.15486 0.20065 0.18287 0.20065 0.21203 C 0.20065 0.19722 0.20521 0.18379 0.20951 0.18379 C 0.21407 0.18379 0.21836 0.19814 0.21836 0.21203 C 0.21836 0.20439 0.22058 0.19722 0.22292 0.19722 C 0.22409 0.19722 0.22735 0.20486 0.22735 0.21203 C 0.22735 0.2081 0.22852 0.20439 0.22956 0.20439 C 0.22956 0.20532 0.23177 0.20787 0.23177 0.21203 C 0.23177 0.20995 0.23177 0.2081 0.23295 0.2081 C 0.23295 0.20902 0.23412 0.21018 0.23412 0.21203 C 0.23412 0.21111 0.23412 0.20995 0.23412 0.20902 C 0.23529 0.20902 0.23529 0.20995 0.23529 0.21111 C 0.23646 0.21111 0.23646 0.21018 0.23646 0.20902 C 0.23763 0.20902 0.23763 0.20995 0.23763 0.21111 " pathEditMode="relative" rAng="0" ptsTypes="AAAAAAAAAAAAAAAAAAA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287" y="2896565"/>
            <a:ext cx="2115316" cy="31455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C1A225-8DBD-4B00-A0FC-798F0087C8E1}"/>
              </a:ext>
            </a:extLst>
          </p:cNvPr>
          <p:cNvSpPr txBox="1"/>
          <p:nvPr/>
        </p:nvSpPr>
        <p:spPr>
          <a:xfrm>
            <a:off x="-1" y="214313"/>
            <a:ext cx="4800601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день отъезда утром собирались все на вокзале нашего п. Лазаревское. Нас встречала экскурсовод Матвиенко Юлия Георгиевна. </a:t>
            </a:r>
          </a:p>
          <a:p>
            <a:pPr algn="just"/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 состоял из двух частей: сначала до г. Туапсе мы добирались электричкой, затем там же на вокзале г. Туапсе пересаживались в комфортабельный экскурсионный автобус, который ждал нас там по приезду электрички. </a:t>
            </a: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Обстановка в таких неформальных условиях позволила больше раскрепоститься всем и взрослым, и детям.</a:t>
            </a:r>
            <a:br>
              <a:rPr lang="ru-RU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9995DE-2325-42C9-8AA0-ADD373F5D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88" y="1"/>
            <a:ext cx="7262812" cy="630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417" y="2586068"/>
            <a:ext cx="1642875" cy="37520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22E206-5E59-458D-BB0C-C196A529160B}"/>
              </a:ext>
            </a:extLst>
          </p:cNvPr>
          <p:cNvSpPr txBox="1"/>
          <p:nvPr/>
        </p:nvSpPr>
        <p:spPr>
          <a:xfrm>
            <a:off x="171450" y="604852"/>
            <a:ext cx="3643313" cy="5870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«Музей хлеба», нас всех ждал в кафе горячий обед. А затем, мы посетили музей.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не только хлеб мы увидели здесь, но сами его готовили и пробовали. А также узнали все о предметах и утвари, которые помогают его изготавливать. Музей этот интерактивный-в нем мы не только посмотрели экспозицию, но и самостоятельно поучаствовали в выпечке хлеба.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1A7C6FC-F637-4998-A413-D469F035D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01" y="0"/>
            <a:ext cx="4707399" cy="42719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8D7ECA3-7D2D-4D69-8DFE-F9CB841E7C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13" y="2443192"/>
            <a:ext cx="5405437" cy="427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43" y="2708792"/>
            <a:ext cx="2002540" cy="3721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112357" y="2337286"/>
            <a:ext cx="410058" cy="3715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0FF938B-CC61-4433-B90E-35AB1ADCB663}"/>
              </a:ext>
            </a:extLst>
          </p:cNvPr>
          <p:cNvSpPr txBox="1"/>
          <p:nvPr/>
        </p:nvSpPr>
        <p:spPr>
          <a:xfrm>
            <a:off x="100013" y="571500"/>
            <a:ext cx="4129087" cy="623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этот день нам удалось проникнуться атмосферой космоса. В музее Космонавтики была представлена экспозиция, включающая более 1000 предметов, наглядно демонстрируя историю развития космонавтики. Здесь же мы увидели настоящие скафандры и костюмы, оборудование, множество макетов луноходов, ракетоносителей и космических станций, тренажеры для подготовки космонавтов. 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BBE9BE-CE83-41A1-AD46-44D7D2C22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116" y="427592"/>
            <a:ext cx="6943725" cy="576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6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07407E-6 C -0.06419 -0.00926 -0.12356 -0.03263 -0.19192 -0.02708 C -0.24049 -0.0206 -0.2862 -0.01666 -0.33294 0.02848 C -0.38672 0.08033 -0.42734 0.13403 -0.44922 0.19561 L -0.55403 0.48033 " pathEditMode="relative" rAng="20040000" ptsTypes="AAA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86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558" y="2382975"/>
            <a:ext cx="2575565" cy="386182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C433CB-1001-4DD7-A978-B65200345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900" y="613201"/>
            <a:ext cx="7348704" cy="55149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08F0A95-DEBA-4D0A-8E72-767FC3F5AC77}"/>
              </a:ext>
            </a:extLst>
          </p:cNvPr>
          <p:cNvSpPr txBox="1"/>
          <p:nvPr/>
        </p:nvSpPr>
        <p:spPr>
          <a:xfrm>
            <a:off x="112396" y="496578"/>
            <a:ext cx="4359592" cy="5864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одном из тренажеров попробовали свои способности как взрослые, так и дети. Сотрудники музея провели небольшую викторину с наш ребятами и вручили им памятные призы. Была представлена важная часть экспозиции- коллекция книг о космосе, некоторые из ни были подарены Ю. Гагарину.  В музее установлен автомат с настоящей космической едой из тюбиков. Можно было попробовать эти лакомства и почувствовать себя космонавтом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7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420075"/>
            <a:ext cx="4657725" cy="6537938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/>
          </a:p>
          <a:p>
            <a:endParaRPr lang="ru-RU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F328A9-5238-400D-8920-4A249DE91237}"/>
              </a:ext>
            </a:extLst>
          </p:cNvPr>
          <p:cNvSpPr txBox="1"/>
          <p:nvPr/>
        </p:nvSpPr>
        <p:spPr>
          <a:xfrm>
            <a:off x="142877" y="4780576"/>
            <a:ext cx="11906248" cy="2248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одном из тренажеров попробовали свои способности как взрослые, так и дети. Сотрудники музея провели небольшую викторину с наш ребятами и вручили им памятные призы. Была представлена важная часть экспозиции- коллекция книг о космосе, некоторые из ни были подарены Ю. Гагарину.  В музее установлен автомат с настоящей космической едой из тюбиков. Можно было попробовать эти лакомства и почувствовать себя космонавтом. 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0F2EF3-E07C-464D-8888-6A4D2AE974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6" y="611495"/>
            <a:ext cx="5750038" cy="39776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C6317B-86CA-40B4-9F01-9C94AC1AD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662" y="-108621"/>
            <a:ext cx="5434012" cy="397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2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71638" y="1400175"/>
            <a:ext cx="8996360" cy="5557838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/>
          </a:p>
          <a:p>
            <a:endParaRPr lang="ru-RU" b="1" dirty="0"/>
          </a:p>
        </p:txBody>
      </p:sp>
      <p:pic>
        <p:nvPicPr>
          <p:cNvPr id="10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900" y="4416550"/>
            <a:ext cx="573534" cy="5050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353FEC-0056-4DC4-8AF9-FF907FEB3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25" y="400050"/>
            <a:ext cx="6962776" cy="60864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6DA7B87-ACE5-4358-BE82-958F11463219}"/>
              </a:ext>
            </a:extLst>
          </p:cNvPr>
          <p:cNvSpPr txBox="1"/>
          <p:nvPr/>
        </p:nvSpPr>
        <p:spPr>
          <a:xfrm rot="10800000" flipV="1">
            <a:off x="400050" y="892633"/>
            <a:ext cx="4829174" cy="3075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завершению экскурсии, мы вернулись в автобус, и он нас домчал в г. Туапсе на вечернюю электричку.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приятной усталостью и массой впечатлений мы все благополучно вернулись домой в п. Лазаревское.  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5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81481E-6 C 0.00443 -0.00741 0.01992 -0.01413 0.02565 -0.01413 C 0.06016 -0.01413 0.09584 0.09884 0.09584 0.21203 C 0.09584 0.15486 0.1138 0.09884 0.13047 0.09884 C 0.14831 0.09884 0.16498 0.15555 0.16498 0.21203 C 0.16498 0.18379 0.17383 0.15486 0.18282 0.15486 C 0.19167 0.15486 0.20065 0.18287 0.20065 0.21203 C 0.20065 0.19722 0.20521 0.18379 0.20951 0.18379 C 0.21407 0.18379 0.21836 0.19814 0.21836 0.21203 C 0.21836 0.20439 0.22058 0.19722 0.22292 0.19722 C 0.22409 0.19722 0.22735 0.20486 0.22735 0.21203 C 0.22735 0.2081 0.22852 0.20439 0.22956 0.20439 C 0.22956 0.20532 0.23177 0.20787 0.23177 0.21203 C 0.23177 0.20995 0.23177 0.2081 0.23295 0.2081 C 0.23295 0.20902 0.23412 0.21018 0.23412 0.21203 C 0.23412 0.21111 0.23412 0.20995 0.23412 0.20902 C 0.23529 0.20902 0.23529 0.20995 0.23529 0.21111 C 0.23646 0.21111 0.23646 0.21018 0.23646 0.20902 C 0.23763 0.20902 0.23763 0.20995 0.23763 0.21111 " pathEditMode="relative" rAng="0" ptsTypes="AAAAAAAAAAAAAAAAAAA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9808" y="2569705"/>
            <a:ext cx="6614173" cy="6995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1989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2FF6AE2C-0855-4436-BAB0-964168DB80F7}" vid="{82FFDBF2-270A-4196-BBA2-1947BAF14E3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F67FFB0-F441-4120-8FA0-C46780EE30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8F9056-19CC-403D-A4E3-D0BFC3D9E6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2C15FF-1675-4B64-8D0C-D78E36D0F68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 играющими детьми</Template>
  <TotalTime>47</TotalTime>
  <Words>394</Words>
  <Application>Microsoft Office PowerPoint</Application>
  <PresentationFormat>Широкоэкранный</PresentationFormat>
  <Paragraphs>15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Segoe UI</vt:lpstr>
      <vt:lpstr>Times New Roman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Птичка</dc:creator>
  <cp:lastModifiedBy>Птичка</cp:lastModifiedBy>
  <cp:revision>6</cp:revision>
  <dcterms:created xsi:type="dcterms:W3CDTF">2022-10-25T06:46:00Z</dcterms:created>
  <dcterms:modified xsi:type="dcterms:W3CDTF">2022-11-09T10:26:01Z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