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/>
          <p:cNvSpPr/>
          <p:nvPr/>
        </p:nvSpPr>
        <p:spPr>
          <a:xfrm>
            <a:off x="1475656" y="764704"/>
            <a:ext cx="6042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Анимация наложения на цепочку «лодочка»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3184066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2942720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Овал 67"/>
          <p:cNvSpPr/>
          <p:nvPr/>
        </p:nvSpPr>
        <p:spPr>
          <a:xfrm>
            <a:off x="2653105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Овал 68"/>
          <p:cNvSpPr/>
          <p:nvPr/>
        </p:nvSpPr>
        <p:spPr>
          <a:xfrm>
            <a:off x="2411760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Овал 69"/>
          <p:cNvSpPr/>
          <p:nvPr/>
        </p:nvSpPr>
        <p:spPr>
          <a:xfrm>
            <a:off x="2411760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Овал 70"/>
          <p:cNvSpPr/>
          <p:nvPr/>
        </p:nvSpPr>
        <p:spPr>
          <a:xfrm>
            <a:off x="2942720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2653105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3184066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3956371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3715026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Овал 75"/>
          <p:cNvSpPr/>
          <p:nvPr/>
        </p:nvSpPr>
        <p:spPr>
          <a:xfrm>
            <a:off x="3425411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Овал 76"/>
          <p:cNvSpPr/>
          <p:nvPr/>
        </p:nvSpPr>
        <p:spPr>
          <a:xfrm>
            <a:off x="3715026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3425411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Овал 78"/>
          <p:cNvSpPr/>
          <p:nvPr/>
        </p:nvSpPr>
        <p:spPr>
          <a:xfrm>
            <a:off x="3956371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4728677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Овал 80"/>
          <p:cNvSpPr/>
          <p:nvPr/>
        </p:nvSpPr>
        <p:spPr>
          <a:xfrm>
            <a:off x="4487331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4197717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Овал 82"/>
          <p:cNvSpPr/>
          <p:nvPr/>
        </p:nvSpPr>
        <p:spPr>
          <a:xfrm>
            <a:off x="4487331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Овал 83"/>
          <p:cNvSpPr/>
          <p:nvPr/>
        </p:nvSpPr>
        <p:spPr>
          <a:xfrm>
            <a:off x="4197717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Овал 84"/>
          <p:cNvSpPr/>
          <p:nvPr/>
        </p:nvSpPr>
        <p:spPr>
          <a:xfrm>
            <a:off x="4728677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Овал 85"/>
          <p:cNvSpPr/>
          <p:nvPr/>
        </p:nvSpPr>
        <p:spPr>
          <a:xfrm>
            <a:off x="5500982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Овал 86"/>
          <p:cNvSpPr/>
          <p:nvPr/>
        </p:nvSpPr>
        <p:spPr>
          <a:xfrm>
            <a:off x="5259637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Овал 87"/>
          <p:cNvSpPr/>
          <p:nvPr/>
        </p:nvSpPr>
        <p:spPr>
          <a:xfrm>
            <a:off x="4970022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5259637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4970022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5500982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6273288" y="240745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6031942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5742328" y="257489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Овал 94"/>
          <p:cNvSpPr/>
          <p:nvPr/>
        </p:nvSpPr>
        <p:spPr>
          <a:xfrm>
            <a:off x="6031942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5742328" y="1988840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Овал 96"/>
          <p:cNvSpPr/>
          <p:nvPr/>
        </p:nvSpPr>
        <p:spPr>
          <a:xfrm>
            <a:off x="6273288" y="2156284"/>
            <a:ext cx="289615" cy="251166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8" name="Прямая со стрелкой 97"/>
          <p:cNvCxnSpPr/>
          <p:nvPr/>
        </p:nvCxnSpPr>
        <p:spPr>
          <a:xfrm flipV="1">
            <a:off x="2556567" y="2072562"/>
            <a:ext cx="772306" cy="6279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олилиния 98"/>
          <p:cNvSpPr/>
          <p:nvPr/>
        </p:nvSpPr>
        <p:spPr>
          <a:xfrm>
            <a:off x="2499017" y="2661414"/>
            <a:ext cx="55821" cy="62274"/>
          </a:xfrm>
          <a:custGeom>
            <a:avLst/>
            <a:gdLst>
              <a:gd name="connsiteX0" fmla="*/ 83274 w 83274"/>
              <a:gd name="connsiteY0" fmla="*/ 76200 h 107122"/>
              <a:gd name="connsiteX1" fmla="*/ 7074 w 83274"/>
              <a:gd name="connsiteY1" fmla="*/ 76200 h 107122"/>
              <a:gd name="connsiteX2" fmla="*/ 19774 w 83274"/>
              <a:gd name="connsiteY2" fmla="*/ 0 h 107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274" h="107122">
                <a:moveTo>
                  <a:pt x="83274" y="76200"/>
                </a:moveTo>
                <a:cubicBezTo>
                  <a:pt x="74439" y="79145"/>
                  <a:pt x="15909" y="107122"/>
                  <a:pt x="7074" y="76200"/>
                </a:cubicBezTo>
                <a:cubicBezTo>
                  <a:pt x="0" y="51440"/>
                  <a:pt x="19774" y="0"/>
                  <a:pt x="19774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Овал 99"/>
          <p:cNvSpPr/>
          <p:nvPr/>
        </p:nvSpPr>
        <p:spPr>
          <a:xfrm>
            <a:off x="2990989" y="2114423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Овал 100"/>
          <p:cNvSpPr/>
          <p:nvPr/>
        </p:nvSpPr>
        <p:spPr>
          <a:xfrm>
            <a:off x="2508298" y="2449311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" name="Овал 101"/>
          <p:cNvSpPr/>
          <p:nvPr/>
        </p:nvSpPr>
        <p:spPr>
          <a:xfrm>
            <a:off x="2749644" y="2281867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3" name="Прямая со стрелкой 102"/>
          <p:cNvCxnSpPr/>
          <p:nvPr/>
        </p:nvCxnSpPr>
        <p:spPr>
          <a:xfrm>
            <a:off x="3328873" y="2072562"/>
            <a:ext cx="0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 flipV="1">
            <a:off x="3328873" y="2072562"/>
            <a:ext cx="772306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Овал 104"/>
          <p:cNvSpPr/>
          <p:nvPr/>
        </p:nvSpPr>
        <p:spPr>
          <a:xfrm>
            <a:off x="5645790" y="2449311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Овал 105"/>
          <p:cNvSpPr/>
          <p:nvPr/>
        </p:nvSpPr>
        <p:spPr>
          <a:xfrm>
            <a:off x="5887135" y="2281867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Овал 106"/>
          <p:cNvSpPr/>
          <p:nvPr/>
        </p:nvSpPr>
        <p:spPr>
          <a:xfrm>
            <a:off x="6128481" y="2114423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Овал 107"/>
          <p:cNvSpPr/>
          <p:nvPr/>
        </p:nvSpPr>
        <p:spPr>
          <a:xfrm>
            <a:off x="3328873" y="2449311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Овал 108"/>
          <p:cNvSpPr/>
          <p:nvPr/>
        </p:nvSpPr>
        <p:spPr>
          <a:xfrm>
            <a:off x="3570218" y="2281867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Овал 109"/>
          <p:cNvSpPr/>
          <p:nvPr/>
        </p:nvSpPr>
        <p:spPr>
          <a:xfrm>
            <a:off x="3811564" y="2114423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1" name="Прямая со стрелкой 110"/>
          <p:cNvCxnSpPr/>
          <p:nvPr/>
        </p:nvCxnSpPr>
        <p:spPr>
          <a:xfrm>
            <a:off x="4101178" y="2072562"/>
            <a:ext cx="0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Овал 111"/>
          <p:cNvSpPr/>
          <p:nvPr/>
        </p:nvSpPr>
        <p:spPr>
          <a:xfrm>
            <a:off x="4101178" y="2449311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Овал 112"/>
          <p:cNvSpPr/>
          <p:nvPr/>
        </p:nvSpPr>
        <p:spPr>
          <a:xfrm>
            <a:off x="4342524" y="2281867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Овал 113"/>
          <p:cNvSpPr/>
          <p:nvPr/>
        </p:nvSpPr>
        <p:spPr>
          <a:xfrm>
            <a:off x="4583869" y="2114423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5" name="Прямая со стрелкой 114"/>
          <p:cNvCxnSpPr/>
          <p:nvPr/>
        </p:nvCxnSpPr>
        <p:spPr>
          <a:xfrm flipV="1">
            <a:off x="4101178" y="2072562"/>
            <a:ext cx="772306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4873484" y="2072562"/>
            <a:ext cx="0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 flipV="1">
            <a:off x="4873484" y="2072562"/>
            <a:ext cx="772306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Овал 117"/>
          <p:cNvSpPr/>
          <p:nvPr/>
        </p:nvSpPr>
        <p:spPr>
          <a:xfrm>
            <a:off x="4873484" y="2449311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Овал 118"/>
          <p:cNvSpPr/>
          <p:nvPr/>
        </p:nvSpPr>
        <p:spPr>
          <a:xfrm>
            <a:off x="5114830" y="2281867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Овал 119"/>
          <p:cNvSpPr/>
          <p:nvPr/>
        </p:nvSpPr>
        <p:spPr>
          <a:xfrm>
            <a:off x="5356175" y="2114423"/>
            <a:ext cx="289615" cy="2511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1" name="Прямая со стрелкой 120"/>
          <p:cNvCxnSpPr/>
          <p:nvPr/>
        </p:nvCxnSpPr>
        <p:spPr>
          <a:xfrm>
            <a:off x="5645790" y="2072562"/>
            <a:ext cx="0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flipV="1">
            <a:off x="5645790" y="2072562"/>
            <a:ext cx="772306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>
            <a:off x="6418095" y="2072562"/>
            <a:ext cx="0" cy="669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6418095" y="2533033"/>
            <a:ext cx="386153" cy="2093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563888" y="2996952"/>
            <a:ext cx="1376787" cy="178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Однорядное наложение</a:t>
            </a:r>
            <a:endParaRPr lang="ru-RU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2411760" y="3356992"/>
            <a:ext cx="4819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Пройти через соединительные бисеринки сверху вниз, </a:t>
            </a:r>
          </a:p>
          <a:p>
            <a:r>
              <a:rPr lang="ru-RU" sz="1400" dirty="0" smtClean="0"/>
              <a:t>Набрать 3 бисеринки и снова пройти через соединительные</a:t>
            </a:r>
          </a:p>
          <a:p>
            <a:r>
              <a:rPr lang="ru-RU" sz="1400" dirty="0" smtClean="0"/>
              <a:t>Бисеринки сверху вниз и т.д.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3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3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2" grpId="0" animBg="1"/>
      <p:bldP spid="113" grpId="0" animBg="1"/>
      <p:bldP spid="114" grpId="0" animBg="1"/>
      <p:bldP spid="118" grpId="0" animBg="1"/>
      <p:bldP spid="119" grpId="0" animBg="1"/>
      <p:bldP spid="1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amochky.narod.ru/mal/Ramochky.narod.ru43.jpg"/>
          <p:cNvPicPr/>
          <p:nvPr/>
        </p:nvPicPr>
        <p:blipFill>
          <a:blip r:embed="rId2" cstate="print"/>
          <a:srcRect l="3212" t="5675" r="1981" b="38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63888" y="332656"/>
            <a:ext cx="2739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Цепочка «лодочка»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5577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5577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33975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33975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84380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05983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84380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05983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27585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327585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56388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77991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356388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77991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99593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99593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428396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49999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428396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49999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471601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471601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500404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522007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500404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522007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543609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543609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572412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594015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572412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594015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6156176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6156176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6444208" y="10527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6660232" y="1268760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6444208" y="177281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6660232" y="15567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олилиния 41"/>
          <p:cNvSpPr/>
          <p:nvPr/>
        </p:nvSpPr>
        <p:spPr>
          <a:xfrm>
            <a:off x="2385442" y="1132334"/>
            <a:ext cx="4849283" cy="969433"/>
          </a:xfrm>
          <a:custGeom>
            <a:avLst/>
            <a:gdLst>
              <a:gd name="connsiteX0" fmla="*/ 107950 w 4849283"/>
              <a:gd name="connsiteY0" fmla="*/ 387350 h 969433"/>
              <a:gd name="connsiteX1" fmla="*/ 82550 w 4849283"/>
              <a:gd name="connsiteY1" fmla="*/ 641350 h 969433"/>
              <a:gd name="connsiteX2" fmla="*/ 603250 w 4849283"/>
              <a:gd name="connsiteY2" fmla="*/ 819150 h 969433"/>
              <a:gd name="connsiteX3" fmla="*/ 806450 w 4849283"/>
              <a:gd name="connsiteY3" fmla="*/ 565150 h 969433"/>
              <a:gd name="connsiteX4" fmla="*/ 831850 w 4849283"/>
              <a:gd name="connsiteY4" fmla="*/ 184150 h 969433"/>
              <a:gd name="connsiteX5" fmla="*/ 1377950 w 4849283"/>
              <a:gd name="connsiteY5" fmla="*/ 82550 h 969433"/>
              <a:gd name="connsiteX6" fmla="*/ 1517650 w 4849283"/>
              <a:gd name="connsiteY6" fmla="*/ 679450 h 969433"/>
              <a:gd name="connsiteX7" fmla="*/ 2089150 w 4849283"/>
              <a:gd name="connsiteY7" fmla="*/ 768350 h 969433"/>
              <a:gd name="connsiteX8" fmla="*/ 2279650 w 4849283"/>
              <a:gd name="connsiteY8" fmla="*/ 234950 h 969433"/>
              <a:gd name="connsiteX9" fmla="*/ 2749550 w 4849283"/>
              <a:gd name="connsiteY9" fmla="*/ 69850 h 969433"/>
              <a:gd name="connsiteX10" fmla="*/ 3003550 w 4849283"/>
              <a:gd name="connsiteY10" fmla="*/ 311150 h 969433"/>
              <a:gd name="connsiteX11" fmla="*/ 2990850 w 4849283"/>
              <a:gd name="connsiteY11" fmla="*/ 692150 h 969433"/>
              <a:gd name="connsiteX12" fmla="*/ 3613150 w 4849283"/>
              <a:gd name="connsiteY12" fmla="*/ 781050 h 969433"/>
              <a:gd name="connsiteX13" fmla="*/ 3702050 w 4849283"/>
              <a:gd name="connsiteY13" fmla="*/ 120650 h 969433"/>
              <a:gd name="connsiteX14" fmla="*/ 4375150 w 4849283"/>
              <a:gd name="connsiteY14" fmla="*/ 95250 h 969433"/>
              <a:gd name="connsiteX15" fmla="*/ 4387850 w 4849283"/>
              <a:gd name="connsiteY15" fmla="*/ 654050 h 969433"/>
              <a:gd name="connsiteX16" fmla="*/ 4781550 w 4849283"/>
              <a:gd name="connsiteY16" fmla="*/ 920750 h 969433"/>
              <a:gd name="connsiteX17" fmla="*/ 4794250 w 4849283"/>
              <a:gd name="connsiteY17" fmla="*/ 946150 h 969433"/>
              <a:gd name="connsiteX18" fmla="*/ 4794250 w 4849283"/>
              <a:gd name="connsiteY18" fmla="*/ 946150 h 96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49283" h="969433">
                <a:moveTo>
                  <a:pt x="107950" y="387350"/>
                </a:moveTo>
                <a:cubicBezTo>
                  <a:pt x="53975" y="478366"/>
                  <a:pt x="0" y="569383"/>
                  <a:pt x="82550" y="641350"/>
                </a:cubicBezTo>
                <a:cubicBezTo>
                  <a:pt x="165100" y="713317"/>
                  <a:pt x="482600" y="831850"/>
                  <a:pt x="603250" y="819150"/>
                </a:cubicBezTo>
                <a:cubicBezTo>
                  <a:pt x="723900" y="806450"/>
                  <a:pt x="768350" y="670983"/>
                  <a:pt x="806450" y="565150"/>
                </a:cubicBezTo>
                <a:cubicBezTo>
                  <a:pt x="844550" y="459317"/>
                  <a:pt x="736600" y="264583"/>
                  <a:pt x="831850" y="184150"/>
                </a:cubicBezTo>
                <a:cubicBezTo>
                  <a:pt x="927100" y="103717"/>
                  <a:pt x="1263650" y="0"/>
                  <a:pt x="1377950" y="82550"/>
                </a:cubicBezTo>
                <a:cubicBezTo>
                  <a:pt x="1492250" y="165100"/>
                  <a:pt x="1399117" y="565150"/>
                  <a:pt x="1517650" y="679450"/>
                </a:cubicBezTo>
                <a:cubicBezTo>
                  <a:pt x="1636183" y="793750"/>
                  <a:pt x="1962150" y="842433"/>
                  <a:pt x="2089150" y="768350"/>
                </a:cubicBezTo>
                <a:cubicBezTo>
                  <a:pt x="2216150" y="694267"/>
                  <a:pt x="2169583" y="351367"/>
                  <a:pt x="2279650" y="234950"/>
                </a:cubicBezTo>
                <a:cubicBezTo>
                  <a:pt x="2389717" y="118533"/>
                  <a:pt x="2628900" y="57150"/>
                  <a:pt x="2749550" y="69850"/>
                </a:cubicBezTo>
                <a:cubicBezTo>
                  <a:pt x="2870200" y="82550"/>
                  <a:pt x="2963333" y="207433"/>
                  <a:pt x="3003550" y="311150"/>
                </a:cubicBezTo>
                <a:cubicBezTo>
                  <a:pt x="3043767" y="414867"/>
                  <a:pt x="2889250" y="613833"/>
                  <a:pt x="2990850" y="692150"/>
                </a:cubicBezTo>
                <a:cubicBezTo>
                  <a:pt x="3092450" y="770467"/>
                  <a:pt x="3494617" y="876300"/>
                  <a:pt x="3613150" y="781050"/>
                </a:cubicBezTo>
                <a:cubicBezTo>
                  <a:pt x="3731683" y="685800"/>
                  <a:pt x="3575050" y="234950"/>
                  <a:pt x="3702050" y="120650"/>
                </a:cubicBezTo>
                <a:cubicBezTo>
                  <a:pt x="3829050" y="6350"/>
                  <a:pt x="4260850" y="6350"/>
                  <a:pt x="4375150" y="95250"/>
                </a:cubicBezTo>
                <a:cubicBezTo>
                  <a:pt x="4489450" y="184150"/>
                  <a:pt x="4320117" y="516467"/>
                  <a:pt x="4387850" y="654050"/>
                </a:cubicBezTo>
                <a:cubicBezTo>
                  <a:pt x="4455583" y="791633"/>
                  <a:pt x="4713817" y="872067"/>
                  <a:pt x="4781550" y="920750"/>
                </a:cubicBezTo>
                <a:cubicBezTo>
                  <a:pt x="4849283" y="969433"/>
                  <a:pt x="4794250" y="946150"/>
                  <a:pt x="4794250" y="946150"/>
                </a:cubicBezTo>
                <a:lnTo>
                  <a:pt x="4794250" y="94615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олилиния 42"/>
          <p:cNvSpPr/>
          <p:nvPr/>
        </p:nvSpPr>
        <p:spPr>
          <a:xfrm>
            <a:off x="2467992" y="1054017"/>
            <a:ext cx="4756150" cy="1020234"/>
          </a:xfrm>
          <a:custGeom>
            <a:avLst/>
            <a:gdLst>
              <a:gd name="connsiteX0" fmla="*/ 0 w 4756150"/>
              <a:gd name="connsiteY0" fmla="*/ 491067 h 1020234"/>
              <a:gd name="connsiteX1" fmla="*/ 165100 w 4756150"/>
              <a:gd name="connsiteY1" fmla="*/ 110067 h 1020234"/>
              <a:gd name="connsiteX2" fmla="*/ 685800 w 4756150"/>
              <a:gd name="connsiteY2" fmla="*/ 211667 h 1020234"/>
              <a:gd name="connsiteX3" fmla="*/ 787400 w 4756150"/>
              <a:gd name="connsiteY3" fmla="*/ 732367 h 1020234"/>
              <a:gd name="connsiteX4" fmla="*/ 1295400 w 4756150"/>
              <a:gd name="connsiteY4" fmla="*/ 846667 h 1020234"/>
              <a:gd name="connsiteX5" fmla="*/ 1473200 w 4756150"/>
              <a:gd name="connsiteY5" fmla="*/ 592667 h 1020234"/>
              <a:gd name="connsiteX6" fmla="*/ 1473200 w 4756150"/>
              <a:gd name="connsiteY6" fmla="*/ 211667 h 1020234"/>
              <a:gd name="connsiteX7" fmla="*/ 2082800 w 4756150"/>
              <a:gd name="connsiteY7" fmla="*/ 148167 h 1020234"/>
              <a:gd name="connsiteX8" fmla="*/ 2209800 w 4756150"/>
              <a:gd name="connsiteY8" fmla="*/ 846667 h 1020234"/>
              <a:gd name="connsiteX9" fmla="*/ 2755900 w 4756150"/>
              <a:gd name="connsiteY9" fmla="*/ 859367 h 1020234"/>
              <a:gd name="connsiteX10" fmla="*/ 2946400 w 4756150"/>
              <a:gd name="connsiteY10" fmla="*/ 173567 h 1020234"/>
              <a:gd name="connsiteX11" fmla="*/ 3454400 w 4756150"/>
              <a:gd name="connsiteY11" fmla="*/ 122767 h 1020234"/>
              <a:gd name="connsiteX12" fmla="*/ 3657600 w 4756150"/>
              <a:gd name="connsiteY12" fmla="*/ 808567 h 1020234"/>
              <a:gd name="connsiteX13" fmla="*/ 4165600 w 4756150"/>
              <a:gd name="connsiteY13" fmla="*/ 922867 h 1020234"/>
              <a:gd name="connsiteX14" fmla="*/ 4406900 w 4756150"/>
              <a:gd name="connsiteY14" fmla="*/ 224367 h 1020234"/>
              <a:gd name="connsiteX15" fmla="*/ 4711700 w 4756150"/>
              <a:gd name="connsiteY15" fmla="*/ 33867 h 1020234"/>
              <a:gd name="connsiteX16" fmla="*/ 4673600 w 4756150"/>
              <a:gd name="connsiteY16" fmla="*/ 21167 h 1020234"/>
              <a:gd name="connsiteX17" fmla="*/ 4686300 w 4756150"/>
              <a:gd name="connsiteY17" fmla="*/ 21167 h 102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56150" h="1020234">
                <a:moveTo>
                  <a:pt x="0" y="491067"/>
                </a:moveTo>
                <a:cubicBezTo>
                  <a:pt x="25400" y="323850"/>
                  <a:pt x="50800" y="156634"/>
                  <a:pt x="165100" y="110067"/>
                </a:cubicBezTo>
                <a:cubicBezTo>
                  <a:pt x="279400" y="63500"/>
                  <a:pt x="582083" y="107950"/>
                  <a:pt x="685800" y="211667"/>
                </a:cubicBezTo>
                <a:cubicBezTo>
                  <a:pt x="789517" y="315384"/>
                  <a:pt x="685800" y="626534"/>
                  <a:pt x="787400" y="732367"/>
                </a:cubicBezTo>
                <a:cubicBezTo>
                  <a:pt x="889000" y="838200"/>
                  <a:pt x="1181100" y="869950"/>
                  <a:pt x="1295400" y="846667"/>
                </a:cubicBezTo>
                <a:cubicBezTo>
                  <a:pt x="1409700" y="823384"/>
                  <a:pt x="1443567" y="698500"/>
                  <a:pt x="1473200" y="592667"/>
                </a:cubicBezTo>
                <a:cubicBezTo>
                  <a:pt x="1502833" y="486834"/>
                  <a:pt x="1371600" y="285750"/>
                  <a:pt x="1473200" y="211667"/>
                </a:cubicBezTo>
                <a:cubicBezTo>
                  <a:pt x="1574800" y="137584"/>
                  <a:pt x="1960033" y="42334"/>
                  <a:pt x="2082800" y="148167"/>
                </a:cubicBezTo>
                <a:cubicBezTo>
                  <a:pt x="2205567" y="254000"/>
                  <a:pt x="2097617" y="728134"/>
                  <a:pt x="2209800" y="846667"/>
                </a:cubicBezTo>
                <a:cubicBezTo>
                  <a:pt x="2321983" y="965200"/>
                  <a:pt x="2633133" y="971550"/>
                  <a:pt x="2755900" y="859367"/>
                </a:cubicBezTo>
                <a:cubicBezTo>
                  <a:pt x="2878667" y="747184"/>
                  <a:pt x="2829983" y="296334"/>
                  <a:pt x="2946400" y="173567"/>
                </a:cubicBezTo>
                <a:cubicBezTo>
                  <a:pt x="3062817" y="50800"/>
                  <a:pt x="3335867" y="16934"/>
                  <a:pt x="3454400" y="122767"/>
                </a:cubicBezTo>
                <a:cubicBezTo>
                  <a:pt x="3572933" y="228600"/>
                  <a:pt x="3539067" y="675217"/>
                  <a:pt x="3657600" y="808567"/>
                </a:cubicBezTo>
                <a:cubicBezTo>
                  <a:pt x="3776133" y="941917"/>
                  <a:pt x="4040717" y="1020234"/>
                  <a:pt x="4165600" y="922867"/>
                </a:cubicBezTo>
                <a:cubicBezTo>
                  <a:pt x="4290483" y="825500"/>
                  <a:pt x="4315883" y="372534"/>
                  <a:pt x="4406900" y="224367"/>
                </a:cubicBezTo>
                <a:cubicBezTo>
                  <a:pt x="4497917" y="76200"/>
                  <a:pt x="4667250" y="67734"/>
                  <a:pt x="4711700" y="33867"/>
                </a:cubicBezTo>
                <a:cubicBezTo>
                  <a:pt x="4756150" y="0"/>
                  <a:pt x="4677833" y="23284"/>
                  <a:pt x="4673600" y="21167"/>
                </a:cubicBezTo>
                <a:cubicBezTo>
                  <a:pt x="4669367" y="19050"/>
                  <a:pt x="4686300" y="21167"/>
                  <a:pt x="4686300" y="2116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4" name="Прямая со стрелкой 43"/>
          <p:cNvCxnSpPr>
            <a:stCxn id="42" idx="16"/>
          </p:cNvCxnSpPr>
          <p:nvPr/>
        </p:nvCxnSpPr>
        <p:spPr>
          <a:xfrm>
            <a:off x="7166993" y="2053084"/>
            <a:ext cx="69303" cy="797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43" idx="15"/>
          </p:cNvCxnSpPr>
          <p:nvPr/>
        </p:nvCxnSpPr>
        <p:spPr>
          <a:xfrm flipV="1">
            <a:off x="7179694" y="980728"/>
            <a:ext cx="128610" cy="107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1691680" y="4005064"/>
            <a:ext cx="709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Анимация техники плетения цепочки  «лодочка»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1619672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1619672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1907704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2411760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1907704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2411760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2699792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Овал 53"/>
          <p:cNvSpPr/>
          <p:nvPr/>
        </p:nvSpPr>
        <p:spPr>
          <a:xfrm>
            <a:off x="2699792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Овал 54"/>
          <p:cNvSpPr/>
          <p:nvPr/>
        </p:nvSpPr>
        <p:spPr>
          <a:xfrm>
            <a:off x="2339752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Овал 55"/>
          <p:cNvSpPr/>
          <p:nvPr/>
        </p:nvSpPr>
        <p:spPr>
          <a:xfrm>
            <a:off x="2339752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2123728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2123728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Овал 58"/>
          <p:cNvSpPr/>
          <p:nvPr/>
        </p:nvSpPr>
        <p:spPr>
          <a:xfrm>
            <a:off x="2627784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Овал 59"/>
          <p:cNvSpPr/>
          <p:nvPr/>
        </p:nvSpPr>
        <p:spPr>
          <a:xfrm>
            <a:off x="3131840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2627784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Овал 61"/>
          <p:cNvSpPr/>
          <p:nvPr/>
        </p:nvSpPr>
        <p:spPr>
          <a:xfrm>
            <a:off x="3131840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2915816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2915816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3347864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Овал 65"/>
          <p:cNvSpPr/>
          <p:nvPr/>
        </p:nvSpPr>
        <p:spPr>
          <a:xfrm>
            <a:off x="3347864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Овал 66"/>
          <p:cNvSpPr/>
          <p:nvPr/>
        </p:nvSpPr>
        <p:spPr>
          <a:xfrm>
            <a:off x="3635896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Овал 67"/>
          <p:cNvSpPr/>
          <p:nvPr/>
        </p:nvSpPr>
        <p:spPr>
          <a:xfrm>
            <a:off x="4139952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Овал 68"/>
          <p:cNvSpPr/>
          <p:nvPr/>
        </p:nvSpPr>
        <p:spPr>
          <a:xfrm>
            <a:off x="3635896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Овал 69"/>
          <p:cNvSpPr/>
          <p:nvPr/>
        </p:nvSpPr>
        <p:spPr>
          <a:xfrm>
            <a:off x="4139952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Овал 70"/>
          <p:cNvSpPr/>
          <p:nvPr/>
        </p:nvSpPr>
        <p:spPr>
          <a:xfrm>
            <a:off x="3923928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3923928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4355976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4355976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4644008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Овал 75"/>
          <p:cNvSpPr/>
          <p:nvPr/>
        </p:nvSpPr>
        <p:spPr>
          <a:xfrm>
            <a:off x="5148064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Овал 76"/>
          <p:cNvSpPr/>
          <p:nvPr/>
        </p:nvSpPr>
        <p:spPr>
          <a:xfrm>
            <a:off x="4644008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5148064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Овал 78"/>
          <p:cNvSpPr/>
          <p:nvPr/>
        </p:nvSpPr>
        <p:spPr>
          <a:xfrm>
            <a:off x="4932040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4932040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Овал 80"/>
          <p:cNvSpPr/>
          <p:nvPr/>
        </p:nvSpPr>
        <p:spPr>
          <a:xfrm>
            <a:off x="5364088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5364088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Овал 82"/>
          <p:cNvSpPr/>
          <p:nvPr/>
        </p:nvSpPr>
        <p:spPr>
          <a:xfrm>
            <a:off x="5652120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Овал 83"/>
          <p:cNvSpPr/>
          <p:nvPr/>
        </p:nvSpPr>
        <p:spPr>
          <a:xfrm>
            <a:off x="6156176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Овал 84"/>
          <p:cNvSpPr/>
          <p:nvPr/>
        </p:nvSpPr>
        <p:spPr>
          <a:xfrm>
            <a:off x="5652120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Овал 85"/>
          <p:cNvSpPr/>
          <p:nvPr/>
        </p:nvSpPr>
        <p:spPr>
          <a:xfrm>
            <a:off x="6156176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Овал 86"/>
          <p:cNvSpPr/>
          <p:nvPr/>
        </p:nvSpPr>
        <p:spPr>
          <a:xfrm>
            <a:off x="5940152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" name="Овал 87"/>
          <p:cNvSpPr/>
          <p:nvPr/>
        </p:nvSpPr>
        <p:spPr>
          <a:xfrm>
            <a:off x="5940152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6372200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6372200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1" name="Овал 90"/>
          <p:cNvSpPr/>
          <p:nvPr/>
        </p:nvSpPr>
        <p:spPr>
          <a:xfrm>
            <a:off x="6660232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7164288" y="2852936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6660232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7164288" y="3140968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Овал 94"/>
          <p:cNvSpPr/>
          <p:nvPr/>
        </p:nvSpPr>
        <p:spPr>
          <a:xfrm>
            <a:off x="6948264" y="263691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6948264" y="3356992"/>
            <a:ext cx="288032" cy="288032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Полилиния 96"/>
          <p:cNvSpPr/>
          <p:nvPr/>
        </p:nvSpPr>
        <p:spPr>
          <a:xfrm>
            <a:off x="2178050" y="2594992"/>
            <a:ext cx="5568950" cy="1045633"/>
          </a:xfrm>
          <a:custGeom>
            <a:avLst/>
            <a:gdLst>
              <a:gd name="connsiteX0" fmla="*/ 69850 w 5568950"/>
              <a:gd name="connsiteY0" fmla="*/ 546100 h 1045633"/>
              <a:gd name="connsiteX1" fmla="*/ 146050 w 5568950"/>
              <a:gd name="connsiteY1" fmla="*/ 863600 h 1045633"/>
              <a:gd name="connsiteX2" fmla="*/ 946150 w 5568950"/>
              <a:gd name="connsiteY2" fmla="*/ 901700 h 1045633"/>
              <a:gd name="connsiteX3" fmla="*/ 1136650 w 5568950"/>
              <a:gd name="connsiteY3" fmla="*/ 342900 h 1045633"/>
              <a:gd name="connsiteX4" fmla="*/ 1987550 w 5568950"/>
              <a:gd name="connsiteY4" fmla="*/ 215900 h 1045633"/>
              <a:gd name="connsiteX5" fmla="*/ 2089150 w 5568950"/>
              <a:gd name="connsiteY5" fmla="*/ 723900 h 1045633"/>
              <a:gd name="connsiteX6" fmla="*/ 2863850 w 5568950"/>
              <a:gd name="connsiteY6" fmla="*/ 914400 h 1045633"/>
              <a:gd name="connsiteX7" fmla="*/ 3130550 w 5568950"/>
              <a:gd name="connsiteY7" fmla="*/ 596900 h 1045633"/>
              <a:gd name="connsiteX8" fmla="*/ 3105150 w 5568950"/>
              <a:gd name="connsiteY8" fmla="*/ 228600 h 1045633"/>
              <a:gd name="connsiteX9" fmla="*/ 4108450 w 5568950"/>
              <a:gd name="connsiteY9" fmla="*/ 228600 h 1045633"/>
              <a:gd name="connsiteX10" fmla="*/ 4146550 w 5568950"/>
              <a:gd name="connsiteY10" fmla="*/ 825500 h 1045633"/>
              <a:gd name="connsiteX11" fmla="*/ 5073650 w 5568950"/>
              <a:gd name="connsiteY11" fmla="*/ 952500 h 1045633"/>
              <a:gd name="connsiteX12" fmla="*/ 5226050 w 5568950"/>
              <a:gd name="connsiteY12" fmla="*/ 266700 h 1045633"/>
              <a:gd name="connsiteX13" fmla="*/ 5518150 w 5568950"/>
              <a:gd name="connsiteY13" fmla="*/ 38100 h 1045633"/>
              <a:gd name="connsiteX14" fmla="*/ 5530850 w 5568950"/>
              <a:gd name="connsiteY14" fmla="*/ 38100 h 1045633"/>
              <a:gd name="connsiteX15" fmla="*/ 5505450 w 5568950"/>
              <a:gd name="connsiteY15" fmla="*/ 76200 h 1045633"/>
              <a:gd name="connsiteX16" fmla="*/ 5543550 w 5568950"/>
              <a:gd name="connsiteY16" fmla="*/ 38100 h 104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568950" h="1045633">
                <a:moveTo>
                  <a:pt x="69850" y="546100"/>
                </a:moveTo>
                <a:cubicBezTo>
                  <a:pt x="34925" y="675216"/>
                  <a:pt x="0" y="804333"/>
                  <a:pt x="146050" y="863600"/>
                </a:cubicBezTo>
                <a:cubicBezTo>
                  <a:pt x="292100" y="922867"/>
                  <a:pt x="781050" y="988483"/>
                  <a:pt x="946150" y="901700"/>
                </a:cubicBezTo>
                <a:cubicBezTo>
                  <a:pt x="1111250" y="814917"/>
                  <a:pt x="963083" y="457200"/>
                  <a:pt x="1136650" y="342900"/>
                </a:cubicBezTo>
                <a:cubicBezTo>
                  <a:pt x="1310217" y="228600"/>
                  <a:pt x="1828800" y="152400"/>
                  <a:pt x="1987550" y="215900"/>
                </a:cubicBezTo>
                <a:cubicBezTo>
                  <a:pt x="2146300" y="279400"/>
                  <a:pt x="1943100" y="607483"/>
                  <a:pt x="2089150" y="723900"/>
                </a:cubicBezTo>
                <a:cubicBezTo>
                  <a:pt x="2235200" y="840317"/>
                  <a:pt x="2690283" y="935567"/>
                  <a:pt x="2863850" y="914400"/>
                </a:cubicBezTo>
                <a:cubicBezTo>
                  <a:pt x="3037417" y="893233"/>
                  <a:pt x="3090333" y="711200"/>
                  <a:pt x="3130550" y="596900"/>
                </a:cubicBezTo>
                <a:cubicBezTo>
                  <a:pt x="3170767" y="482600"/>
                  <a:pt x="2942167" y="289983"/>
                  <a:pt x="3105150" y="228600"/>
                </a:cubicBezTo>
                <a:cubicBezTo>
                  <a:pt x="3268133" y="167217"/>
                  <a:pt x="3934883" y="129117"/>
                  <a:pt x="4108450" y="228600"/>
                </a:cubicBezTo>
                <a:cubicBezTo>
                  <a:pt x="4282017" y="328083"/>
                  <a:pt x="3985683" y="704850"/>
                  <a:pt x="4146550" y="825500"/>
                </a:cubicBezTo>
                <a:cubicBezTo>
                  <a:pt x="4307417" y="946150"/>
                  <a:pt x="4893733" y="1045633"/>
                  <a:pt x="5073650" y="952500"/>
                </a:cubicBezTo>
                <a:cubicBezTo>
                  <a:pt x="5253567" y="859367"/>
                  <a:pt x="5151967" y="419100"/>
                  <a:pt x="5226050" y="266700"/>
                </a:cubicBezTo>
                <a:cubicBezTo>
                  <a:pt x="5300133" y="114300"/>
                  <a:pt x="5467350" y="76200"/>
                  <a:pt x="5518150" y="38100"/>
                </a:cubicBezTo>
                <a:cubicBezTo>
                  <a:pt x="5568950" y="0"/>
                  <a:pt x="5532967" y="31750"/>
                  <a:pt x="5530850" y="38100"/>
                </a:cubicBezTo>
                <a:cubicBezTo>
                  <a:pt x="5528733" y="44450"/>
                  <a:pt x="5503333" y="76200"/>
                  <a:pt x="5505450" y="76200"/>
                </a:cubicBezTo>
                <a:cubicBezTo>
                  <a:pt x="5507567" y="76200"/>
                  <a:pt x="5525558" y="57150"/>
                  <a:pt x="5543550" y="381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8" name="Полилиния 97"/>
          <p:cNvSpPr/>
          <p:nvPr/>
        </p:nvSpPr>
        <p:spPr>
          <a:xfrm>
            <a:off x="2222500" y="2686009"/>
            <a:ext cx="5486400" cy="937683"/>
          </a:xfrm>
          <a:custGeom>
            <a:avLst/>
            <a:gdLst>
              <a:gd name="connsiteX0" fmla="*/ 0 w 5486400"/>
              <a:gd name="connsiteY0" fmla="*/ 480483 h 937683"/>
              <a:gd name="connsiteX1" fmla="*/ 190500 w 5486400"/>
              <a:gd name="connsiteY1" fmla="*/ 112183 h 937683"/>
              <a:gd name="connsiteX2" fmla="*/ 952500 w 5486400"/>
              <a:gd name="connsiteY2" fmla="*/ 99483 h 937683"/>
              <a:gd name="connsiteX3" fmla="*/ 1066800 w 5486400"/>
              <a:gd name="connsiteY3" fmla="*/ 709083 h 937683"/>
              <a:gd name="connsiteX4" fmla="*/ 1892300 w 5486400"/>
              <a:gd name="connsiteY4" fmla="*/ 836083 h 937683"/>
              <a:gd name="connsiteX5" fmla="*/ 2159000 w 5486400"/>
              <a:gd name="connsiteY5" fmla="*/ 302683 h 937683"/>
              <a:gd name="connsiteX6" fmla="*/ 2387600 w 5486400"/>
              <a:gd name="connsiteY6" fmla="*/ 86783 h 937683"/>
              <a:gd name="connsiteX7" fmla="*/ 3035300 w 5486400"/>
              <a:gd name="connsiteY7" fmla="*/ 124883 h 937683"/>
              <a:gd name="connsiteX8" fmla="*/ 3149600 w 5486400"/>
              <a:gd name="connsiteY8" fmla="*/ 683683 h 937683"/>
              <a:gd name="connsiteX9" fmla="*/ 3898900 w 5486400"/>
              <a:gd name="connsiteY9" fmla="*/ 874183 h 937683"/>
              <a:gd name="connsiteX10" fmla="*/ 4191000 w 5486400"/>
              <a:gd name="connsiteY10" fmla="*/ 391583 h 937683"/>
              <a:gd name="connsiteX11" fmla="*/ 4216400 w 5486400"/>
              <a:gd name="connsiteY11" fmla="*/ 99483 h 937683"/>
              <a:gd name="connsiteX12" fmla="*/ 4953000 w 5486400"/>
              <a:gd name="connsiteY12" fmla="*/ 86783 h 937683"/>
              <a:gd name="connsiteX13" fmla="*/ 5143500 w 5486400"/>
              <a:gd name="connsiteY13" fmla="*/ 556683 h 937683"/>
              <a:gd name="connsiteX14" fmla="*/ 5486400 w 5486400"/>
              <a:gd name="connsiteY14" fmla="*/ 937683 h 937683"/>
              <a:gd name="connsiteX15" fmla="*/ 5486400 w 5486400"/>
              <a:gd name="connsiteY15" fmla="*/ 937683 h 93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86400" h="937683">
                <a:moveTo>
                  <a:pt x="0" y="480483"/>
                </a:moveTo>
                <a:cubicBezTo>
                  <a:pt x="15875" y="328083"/>
                  <a:pt x="31750" y="175683"/>
                  <a:pt x="190500" y="112183"/>
                </a:cubicBezTo>
                <a:cubicBezTo>
                  <a:pt x="349250" y="48683"/>
                  <a:pt x="806450" y="0"/>
                  <a:pt x="952500" y="99483"/>
                </a:cubicBezTo>
                <a:cubicBezTo>
                  <a:pt x="1098550" y="198966"/>
                  <a:pt x="910167" y="586316"/>
                  <a:pt x="1066800" y="709083"/>
                </a:cubicBezTo>
                <a:cubicBezTo>
                  <a:pt x="1223433" y="831850"/>
                  <a:pt x="1710267" y="903816"/>
                  <a:pt x="1892300" y="836083"/>
                </a:cubicBezTo>
                <a:cubicBezTo>
                  <a:pt x="2074333" y="768350"/>
                  <a:pt x="2076450" y="427566"/>
                  <a:pt x="2159000" y="302683"/>
                </a:cubicBezTo>
                <a:cubicBezTo>
                  <a:pt x="2241550" y="177800"/>
                  <a:pt x="2241550" y="116416"/>
                  <a:pt x="2387600" y="86783"/>
                </a:cubicBezTo>
                <a:cubicBezTo>
                  <a:pt x="2533650" y="57150"/>
                  <a:pt x="2908300" y="25400"/>
                  <a:pt x="3035300" y="124883"/>
                </a:cubicBezTo>
                <a:cubicBezTo>
                  <a:pt x="3162300" y="224366"/>
                  <a:pt x="3005667" y="558800"/>
                  <a:pt x="3149600" y="683683"/>
                </a:cubicBezTo>
                <a:cubicBezTo>
                  <a:pt x="3293533" y="808566"/>
                  <a:pt x="3725333" y="922866"/>
                  <a:pt x="3898900" y="874183"/>
                </a:cubicBezTo>
                <a:cubicBezTo>
                  <a:pt x="4072467" y="825500"/>
                  <a:pt x="4138083" y="520700"/>
                  <a:pt x="4191000" y="391583"/>
                </a:cubicBezTo>
                <a:cubicBezTo>
                  <a:pt x="4243917" y="262466"/>
                  <a:pt x="4089400" y="150283"/>
                  <a:pt x="4216400" y="99483"/>
                </a:cubicBezTo>
                <a:cubicBezTo>
                  <a:pt x="4343400" y="48683"/>
                  <a:pt x="4798483" y="10583"/>
                  <a:pt x="4953000" y="86783"/>
                </a:cubicBezTo>
                <a:cubicBezTo>
                  <a:pt x="5107517" y="162983"/>
                  <a:pt x="5054600" y="414867"/>
                  <a:pt x="5143500" y="556683"/>
                </a:cubicBezTo>
                <a:cubicBezTo>
                  <a:pt x="5232400" y="698499"/>
                  <a:pt x="5486400" y="937683"/>
                  <a:pt x="5486400" y="937683"/>
                </a:cubicBezTo>
                <a:lnTo>
                  <a:pt x="5486400" y="93768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4499992" y="213285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или</a:t>
            </a:r>
            <a:endParaRPr lang="ru-RU" dirty="0"/>
          </a:p>
        </p:txBody>
      </p:sp>
      <p:cxnSp>
        <p:nvCxnSpPr>
          <p:cNvPr id="100" name="Прямая со стрелкой 99"/>
          <p:cNvCxnSpPr>
            <a:stCxn id="97" idx="13"/>
          </p:cNvCxnSpPr>
          <p:nvPr/>
        </p:nvCxnSpPr>
        <p:spPr>
          <a:xfrm flipV="1">
            <a:off x="7696200" y="2564904"/>
            <a:ext cx="116160" cy="68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stCxn id="98" idx="14"/>
          </p:cNvCxnSpPr>
          <p:nvPr/>
        </p:nvCxnSpPr>
        <p:spPr>
          <a:xfrm>
            <a:off x="7708900" y="3623692"/>
            <a:ext cx="31452" cy="933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Овал 101"/>
          <p:cNvSpPr/>
          <p:nvPr/>
        </p:nvSpPr>
        <p:spPr>
          <a:xfrm>
            <a:off x="2987824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Овал 102"/>
          <p:cNvSpPr/>
          <p:nvPr/>
        </p:nvSpPr>
        <p:spPr>
          <a:xfrm>
            <a:off x="3491880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4" name="Овал 103"/>
          <p:cNvSpPr/>
          <p:nvPr/>
        </p:nvSpPr>
        <p:spPr>
          <a:xfrm>
            <a:off x="2987824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5" name="Овал 104"/>
          <p:cNvSpPr/>
          <p:nvPr/>
        </p:nvSpPr>
        <p:spPr>
          <a:xfrm>
            <a:off x="3491880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Овал 105"/>
          <p:cNvSpPr/>
          <p:nvPr/>
        </p:nvSpPr>
        <p:spPr>
          <a:xfrm>
            <a:off x="3779912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7" name="Овал 106"/>
          <p:cNvSpPr/>
          <p:nvPr/>
        </p:nvSpPr>
        <p:spPr>
          <a:xfrm>
            <a:off x="3779912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Овал 107"/>
          <p:cNvSpPr/>
          <p:nvPr/>
        </p:nvSpPr>
        <p:spPr>
          <a:xfrm>
            <a:off x="4139952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9" name="Овал 108"/>
          <p:cNvSpPr/>
          <p:nvPr/>
        </p:nvSpPr>
        <p:spPr>
          <a:xfrm>
            <a:off x="4644008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0" name="Овал 109"/>
          <p:cNvSpPr/>
          <p:nvPr/>
        </p:nvSpPr>
        <p:spPr>
          <a:xfrm>
            <a:off x="4139952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1" name="Овал 110"/>
          <p:cNvSpPr/>
          <p:nvPr/>
        </p:nvSpPr>
        <p:spPr>
          <a:xfrm>
            <a:off x="4644008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2" name="Овал 111"/>
          <p:cNvSpPr/>
          <p:nvPr/>
        </p:nvSpPr>
        <p:spPr>
          <a:xfrm>
            <a:off x="4932040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3" name="Овал 112"/>
          <p:cNvSpPr/>
          <p:nvPr/>
        </p:nvSpPr>
        <p:spPr>
          <a:xfrm>
            <a:off x="4932040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4" name="Овал 113"/>
          <p:cNvSpPr/>
          <p:nvPr/>
        </p:nvSpPr>
        <p:spPr>
          <a:xfrm>
            <a:off x="5292080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5" name="Овал 114"/>
          <p:cNvSpPr/>
          <p:nvPr/>
        </p:nvSpPr>
        <p:spPr>
          <a:xfrm>
            <a:off x="5796136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6" name="Овал 115"/>
          <p:cNvSpPr/>
          <p:nvPr/>
        </p:nvSpPr>
        <p:spPr>
          <a:xfrm>
            <a:off x="5292080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7" name="Овал 116"/>
          <p:cNvSpPr/>
          <p:nvPr/>
        </p:nvSpPr>
        <p:spPr>
          <a:xfrm>
            <a:off x="5796136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8" name="Овал 117"/>
          <p:cNvSpPr/>
          <p:nvPr/>
        </p:nvSpPr>
        <p:spPr>
          <a:xfrm>
            <a:off x="6084168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Овал 118"/>
          <p:cNvSpPr/>
          <p:nvPr/>
        </p:nvSpPr>
        <p:spPr>
          <a:xfrm>
            <a:off x="6084168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Овал 119"/>
          <p:cNvSpPr/>
          <p:nvPr/>
        </p:nvSpPr>
        <p:spPr>
          <a:xfrm>
            <a:off x="6372200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1" name="Овал 120"/>
          <p:cNvSpPr/>
          <p:nvPr/>
        </p:nvSpPr>
        <p:spPr>
          <a:xfrm>
            <a:off x="6876256" y="472514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2" name="Овал 121"/>
          <p:cNvSpPr/>
          <p:nvPr/>
        </p:nvSpPr>
        <p:spPr>
          <a:xfrm>
            <a:off x="6372200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3" name="Овал 122"/>
          <p:cNvSpPr/>
          <p:nvPr/>
        </p:nvSpPr>
        <p:spPr>
          <a:xfrm>
            <a:off x="6876256" y="587727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4" name="Овал 123"/>
          <p:cNvSpPr/>
          <p:nvPr/>
        </p:nvSpPr>
        <p:spPr>
          <a:xfrm>
            <a:off x="7164288" y="5085184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5" name="Овал 124"/>
          <p:cNvSpPr/>
          <p:nvPr/>
        </p:nvSpPr>
        <p:spPr>
          <a:xfrm>
            <a:off x="7164288" y="5517232"/>
            <a:ext cx="504056" cy="432048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6" name="Дуга 125"/>
          <p:cNvSpPr/>
          <p:nvPr/>
        </p:nvSpPr>
        <p:spPr>
          <a:xfrm rot="10800000">
            <a:off x="1763688" y="4797152"/>
            <a:ext cx="585042" cy="1296144"/>
          </a:xfrm>
          <a:prstGeom prst="arc">
            <a:avLst>
              <a:gd name="adj1" fmla="val 16878069"/>
              <a:gd name="adj2" fmla="val 430553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27" name="Прямая со стрелкой 126"/>
          <p:cNvCxnSpPr>
            <a:stCxn id="49" idx="2"/>
            <a:endCxn id="50" idx="6"/>
          </p:cNvCxnSpPr>
          <p:nvPr/>
        </p:nvCxnSpPr>
        <p:spPr>
          <a:xfrm>
            <a:off x="1907704" y="494116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/>
          <p:nvPr/>
        </p:nvCxnSpPr>
        <p:spPr>
          <a:xfrm flipV="1">
            <a:off x="1907704" y="6021288"/>
            <a:ext cx="864096" cy="87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/>
          <p:cNvCxnSpPr>
            <a:stCxn id="50" idx="6"/>
            <a:endCxn id="104" idx="2"/>
          </p:cNvCxnSpPr>
          <p:nvPr/>
        </p:nvCxnSpPr>
        <p:spPr>
          <a:xfrm>
            <a:off x="2915816" y="4941168"/>
            <a:ext cx="72008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 стрелкой 129"/>
          <p:cNvCxnSpPr>
            <a:endCxn id="102" idx="2"/>
          </p:cNvCxnSpPr>
          <p:nvPr/>
        </p:nvCxnSpPr>
        <p:spPr>
          <a:xfrm flipV="1">
            <a:off x="2771800" y="4941168"/>
            <a:ext cx="216024" cy="10801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>
            <a:stCxn id="102" idx="2"/>
            <a:endCxn id="103" idx="6"/>
          </p:cNvCxnSpPr>
          <p:nvPr/>
        </p:nvCxnSpPr>
        <p:spPr>
          <a:xfrm>
            <a:off x="2987824" y="494116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>
            <a:stCxn id="104" idx="2"/>
            <a:endCxn id="105" idx="6"/>
          </p:cNvCxnSpPr>
          <p:nvPr/>
        </p:nvCxnSpPr>
        <p:spPr>
          <a:xfrm>
            <a:off x="2987824" y="6093296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>
            <a:stCxn id="103" idx="6"/>
            <a:endCxn id="110" idx="2"/>
          </p:cNvCxnSpPr>
          <p:nvPr/>
        </p:nvCxnSpPr>
        <p:spPr>
          <a:xfrm>
            <a:off x="3995936" y="4941168"/>
            <a:ext cx="144016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>
            <a:stCxn id="105" idx="6"/>
          </p:cNvCxnSpPr>
          <p:nvPr/>
        </p:nvCxnSpPr>
        <p:spPr>
          <a:xfrm flipV="1">
            <a:off x="3995936" y="4869160"/>
            <a:ext cx="144016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/>
          <p:cNvCxnSpPr>
            <a:stCxn id="108" idx="2"/>
            <a:endCxn id="109" idx="6"/>
          </p:cNvCxnSpPr>
          <p:nvPr/>
        </p:nvCxnSpPr>
        <p:spPr>
          <a:xfrm>
            <a:off x="4139952" y="494116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>
            <a:stCxn id="110" idx="2"/>
            <a:endCxn id="111" idx="6"/>
          </p:cNvCxnSpPr>
          <p:nvPr/>
        </p:nvCxnSpPr>
        <p:spPr>
          <a:xfrm>
            <a:off x="4139952" y="6093296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/>
          <p:cNvCxnSpPr>
            <a:stCxn id="109" idx="6"/>
            <a:endCxn id="116" idx="2"/>
          </p:cNvCxnSpPr>
          <p:nvPr/>
        </p:nvCxnSpPr>
        <p:spPr>
          <a:xfrm>
            <a:off x="5148064" y="4941168"/>
            <a:ext cx="144016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>
            <a:stCxn id="111" idx="6"/>
            <a:endCxn id="114" idx="2"/>
          </p:cNvCxnSpPr>
          <p:nvPr/>
        </p:nvCxnSpPr>
        <p:spPr>
          <a:xfrm flipV="1">
            <a:off x="5148064" y="4941168"/>
            <a:ext cx="144016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>
            <a:stCxn id="114" idx="2"/>
            <a:endCxn id="115" idx="6"/>
          </p:cNvCxnSpPr>
          <p:nvPr/>
        </p:nvCxnSpPr>
        <p:spPr>
          <a:xfrm>
            <a:off x="5292080" y="494116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>
            <a:stCxn id="116" idx="2"/>
            <a:endCxn id="117" idx="6"/>
          </p:cNvCxnSpPr>
          <p:nvPr/>
        </p:nvCxnSpPr>
        <p:spPr>
          <a:xfrm>
            <a:off x="5292080" y="6093296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>
            <a:stCxn id="115" idx="6"/>
            <a:endCxn id="122" idx="2"/>
          </p:cNvCxnSpPr>
          <p:nvPr/>
        </p:nvCxnSpPr>
        <p:spPr>
          <a:xfrm>
            <a:off x="6300192" y="4941168"/>
            <a:ext cx="72008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 стрелкой 141"/>
          <p:cNvCxnSpPr>
            <a:stCxn id="117" idx="6"/>
            <a:endCxn id="120" idx="2"/>
          </p:cNvCxnSpPr>
          <p:nvPr/>
        </p:nvCxnSpPr>
        <p:spPr>
          <a:xfrm flipV="1">
            <a:off x="6300192" y="4941168"/>
            <a:ext cx="72008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stCxn id="120" idx="2"/>
            <a:endCxn id="121" idx="6"/>
          </p:cNvCxnSpPr>
          <p:nvPr/>
        </p:nvCxnSpPr>
        <p:spPr>
          <a:xfrm>
            <a:off x="6372200" y="494116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>
            <a:stCxn id="122" idx="2"/>
            <a:endCxn id="123" idx="6"/>
          </p:cNvCxnSpPr>
          <p:nvPr/>
        </p:nvCxnSpPr>
        <p:spPr>
          <a:xfrm>
            <a:off x="6372200" y="6093296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stCxn id="121" idx="6"/>
          </p:cNvCxnSpPr>
          <p:nvPr/>
        </p:nvCxnSpPr>
        <p:spPr>
          <a:xfrm>
            <a:off x="7380312" y="4941168"/>
            <a:ext cx="288032" cy="11521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>
            <a:stCxn id="123" idx="6"/>
          </p:cNvCxnSpPr>
          <p:nvPr/>
        </p:nvCxnSpPr>
        <p:spPr>
          <a:xfrm flipV="1">
            <a:off x="7380312" y="4869160"/>
            <a:ext cx="216024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42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7</cp:revision>
  <dcterms:created xsi:type="dcterms:W3CDTF">2021-05-05T08:06:35Z</dcterms:created>
  <dcterms:modified xsi:type="dcterms:W3CDTF">2024-04-27T17:22:49Z</dcterms:modified>
</cp:coreProperties>
</file>